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97" r:id="rId3"/>
    <p:sldId id="304" r:id="rId4"/>
    <p:sldId id="303" r:id="rId5"/>
    <p:sldId id="305" r:id="rId6"/>
    <p:sldId id="306" r:id="rId7"/>
    <p:sldId id="309" r:id="rId8"/>
    <p:sldId id="310" r:id="rId9"/>
    <p:sldId id="311" r:id="rId10"/>
    <p:sldId id="312" r:id="rId11"/>
    <p:sldId id="307" r:id="rId12"/>
    <p:sldId id="308" r:id="rId13"/>
    <p:sldId id="313" r:id="rId14"/>
    <p:sldId id="314" r:id="rId15"/>
    <p:sldId id="298" r:id="rId16"/>
  </p:sldIdLst>
  <p:sldSz cx="12192000" cy="6858000"/>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CC"/>
    <a:srgbClr val="394867"/>
    <a:srgbClr val="003399"/>
    <a:srgbClr val="9BA4B4"/>
    <a:srgbClr val="CDCDCD"/>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92F35A-2DC7-49FC-B845-5A17E9DD703E}" v="1527" dt="2023-02-12T05:15:04.4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iyan Kolev" userId="106bd3f5af50ae46" providerId="LiveId" clId="{8E92F35A-2DC7-49FC-B845-5A17E9DD703E}"/>
    <pc:docChg chg="undo redo custSel addSld delSld modSld sldOrd modMainMaster">
      <pc:chgData name="Kristiyan Kolev" userId="106bd3f5af50ae46" providerId="LiveId" clId="{8E92F35A-2DC7-49FC-B845-5A17E9DD703E}" dt="2023-02-12T05:15:04.469" v="4499" actId="1076"/>
      <pc:docMkLst>
        <pc:docMk/>
      </pc:docMkLst>
      <pc:sldChg chg="delSp modSp mod">
        <pc:chgData name="Kristiyan Kolev" userId="106bd3f5af50ae46" providerId="LiveId" clId="{8E92F35A-2DC7-49FC-B845-5A17E9DD703E}" dt="2023-02-10T13:28:43.521" v="1509" actId="14100"/>
        <pc:sldMkLst>
          <pc:docMk/>
          <pc:sldMk cId="1393251602" sldId="256"/>
        </pc:sldMkLst>
        <pc:spChg chg="mod">
          <ac:chgData name="Kristiyan Kolev" userId="106bd3f5af50ae46" providerId="LiveId" clId="{8E92F35A-2DC7-49FC-B845-5A17E9DD703E}" dt="2023-02-10T13:28:43.521" v="1509" actId="14100"/>
          <ac:spMkLst>
            <pc:docMk/>
            <pc:sldMk cId="1393251602" sldId="256"/>
            <ac:spMk id="2" creationId="{A4643392-9E82-9FE1-B0A9-29EBF4DCE69C}"/>
          </ac:spMkLst>
        </pc:spChg>
        <pc:spChg chg="del mod">
          <ac:chgData name="Kristiyan Kolev" userId="106bd3f5af50ae46" providerId="LiveId" clId="{8E92F35A-2DC7-49FC-B845-5A17E9DD703E}" dt="2023-02-10T09:15:48.696" v="366" actId="478"/>
          <ac:spMkLst>
            <pc:docMk/>
            <pc:sldMk cId="1393251602" sldId="256"/>
            <ac:spMk id="3" creationId="{DD7F0C40-7C72-B197-3D3E-7256E4FBCA2D}"/>
          </ac:spMkLst>
        </pc:spChg>
      </pc:sldChg>
      <pc:sldChg chg="ord">
        <pc:chgData name="Kristiyan Kolev" userId="106bd3f5af50ae46" providerId="LiveId" clId="{8E92F35A-2DC7-49FC-B845-5A17E9DD703E}" dt="2023-02-10T11:55:06.913" v="452"/>
        <pc:sldMkLst>
          <pc:docMk/>
          <pc:sldMk cId="872717541" sldId="257"/>
        </pc:sldMkLst>
      </pc:sldChg>
      <pc:sldChg chg="modSp mod ord">
        <pc:chgData name="Kristiyan Kolev" userId="106bd3f5af50ae46" providerId="LiveId" clId="{8E92F35A-2DC7-49FC-B845-5A17E9DD703E}" dt="2023-02-10T21:58:49.788" v="2982"/>
        <pc:sldMkLst>
          <pc:docMk/>
          <pc:sldMk cId="3324670057" sldId="259"/>
        </pc:sldMkLst>
        <pc:spChg chg="mod">
          <ac:chgData name="Kristiyan Kolev" userId="106bd3f5af50ae46" providerId="LiveId" clId="{8E92F35A-2DC7-49FC-B845-5A17E9DD703E}" dt="2023-02-10T21:58:49.788" v="2982"/>
          <ac:spMkLst>
            <pc:docMk/>
            <pc:sldMk cId="3324670057" sldId="259"/>
            <ac:spMk id="2" creationId="{CE810120-4ECE-4BA2-37F6-8878F976AD01}"/>
          </ac:spMkLst>
        </pc:spChg>
      </pc:sldChg>
      <pc:sldChg chg="addSp delSp modSp mod ord">
        <pc:chgData name="Kristiyan Kolev" userId="106bd3f5af50ae46" providerId="LiveId" clId="{8E92F35A-2DC7-49FC-B845-5A17E9DD703E}" dt="2023-02-10T21:38:56.714" v="2717" actId="1076"/>
        <pc:sldMkLst>
          <pc:docMk/>
          <pc:sldMk cId="3149604228" sldId="261"/>
        </pc:sldMkLst>
        <pc:spChg chg="mod">
          <ac:chgData name="Kristiyan Kolev" userId="106bd3f5af50ae46" providerId="LiveId" clId="{8E92F35A-2DC7-49FC-B845-5A17E9DD703E}" dt="2023-02-09T22:26:53.320" v="353" actId="122"/>
          <ac:spMkLst>
            <pc:docMk/>
            <pc:sldMk cId="3149604228" sldId="261"/>
            <ac:spMk id="2" creationId="{CFC0EC5C-6D02-7943-4EF5-602BAF8B0D23}"/>
          </ac:spMkLst>
        </pc:spChg>
        <pc:spChg chg="mod">
          <ac:chgData name="Kristiyan Kolev" userId="106bd3f5af50ae46" providerId="LiveId" clId="{8E92F35A-2DC7-49FC-B845-5A17E9DD703E}" dt="2023-02-09T22:15:54.035" v="265" actId="164"/>
          <ac:spMkLst>
            <pc:docMk/>
            <pc:sldMk cId="3149604228" sldId="261"/>
            <ac:spMk id="6" creationId="{054F0BAA-6C26-D116-64F5-BC71F68F81B4}"/>
          </ac:spMkLst>
        </pc:spChg>
        <pc:spChg chg="mod">
          <ac:chgData name="Kristiyan Kolev" userId="106bd3f5af50ae46" providerId="LiveId" clId="{8E92F35A-2DC7-49FC-B845-5A17E9DD703E}" dt="2023-02-09T22:15:54.035" v="265" actId="164"/>
          <ac:spMkLst>
            <pc:docMk/>
            <pc:sldMk cId="3149604228" sldId="261"/>
            <ac:spMk id="7" creationId="{36720464-856D-FC75-1EE3-4058D2CFA535}"/>
          </ac:spMkLst>
        </pc:spChg>
        <pc:spChg chg="mod">
          <ac:chgData name="Kristiyan Kolev" userId="106bd3f5af50ae46" providerId="LiveId" clId="{8E92F35A-2DC7-49FC-B845-5A17E9DD703E}" dt="2023-02-09T22:15:54.035" v="265" actId="164"/>
          <ac:spMkLst>
            <pc:docMk/>
            <pc:sldMk cId="3149604228" sldId="261"/>
            <ac:spMk id="8" creationId="{7325AF5B-5523-968A-B481-EBEACFE89A9C}"/>
          </ac:spMkLst>
        </pc:spChg>
        <pc:spChg chg="mod">
          <ac:chgData name="Kristiyan Kolev" userId="106bd3f5af50ae46" providerId="LiveId" clId="{8E92F35A-2DC7-49FC-B845-5A17E9DD703E}" dt="2023-02-09T22:15:54.035" v="265" actId="164"/>
          <ac:spMkLst>
            <pc:docMk/>
            <pc:sldMk cId="3149604228" sldId="261"/>
            <ac:spMk id="9" creationId="{021011CC-5760-6C00-D79E-6FACD981D6E9}"/>
          </ac:spMkLst>
        </pc:spChg>
        <pc:spChg chg="mod">
          <ac:chgData name="Kristiyan Kolev" userId="106bd3f5af50ae46" providerId="LiveId" clId="{8E92F35A-2DC7-49FC-B845-5A17E9DD703E}" dt="2023-02-09T22:15:54.035" v="265" actId="164"/>
          <ac:spMkLst>
            <pc:docMk/>
            <pc:sldMk cId="3149604228" sldId="261"/>
            <ac:spMk id="10" creationId="{E928A6A1-A36E-6528-A838-AA052FBE00C6}"/>
          </ac:spMkLst>
        </pc:spChg>
        <pc:spChg chg="mod">
          <ac:chgData name="Kristiyan Kolev" userId="106bd3f5af50ae46" providerId="LiveId" clId="{8E92F35A-2DC7-49FC-B845-5A17E9DD703E}" dt="2023-02-09T22:15:54.035" v="265" actId="164"/>
          <ac:spMkLst>
            <pc:docMk/>
            <pc:sldMk cId="3149604228" sldId="261"/>
            <ac:spMk id="11" creationId="{D6E40089-0588-ADD3-9669-363AB84314C8}"/>
          </ac:spMkLst>
        </pc:spChg>
        <pc:spChg chg="mod">
          <ac:chgData name="Kristiyan Kolev" userId="106bd3f5af50ae46" providerId="LiveId" clId="{8E92F35A-2DC7-49FC-B845-5A17E9DD703E}" dt="2023-02-09T22:15:54.035" v="265" actId="164"/>
          <ac:spMkLst>
            <pc:docMk/>
            <pc:sldMk cId="3149604228" sldId="261"/>
            <ac:spMk id="22" creationId="{660A6FA6-A515-A09E-346B-E002E5FC24DA}"/>
          </ac:spMkLst>
        </pc:spChg>
        <pc:spChg chg="mod">
          <ac:chgData name="Kristiyan Kolev" userId="106bd3f5af50ae46" providerId="LiveId" clId="{8E92F35A-2DC7-49FC-B845-5A17E9DD703E}" dt="2023-02-09T22:15:54.035" v="265" actId="164"/>
          <ac:spMkLst>
            <pc:docMk/>
            <pc:sldMk cId="3149604228" sldId="261"/>
            <ac:spMk id="23" creationId="{3A5DBDF3-BD00-0628-904C-02ED0AF58A11}"/>
          </ac:spMkLst>
        </pc:spChg>
        <pc:spChg chg="mod">
          <ac:chgData name="Kristiyan Kolev" userId="106bd3f5af50ae46" providerId="LiveId" clId="{8E92F35A-2DC7-49FC-B845-5A17E9DD703E}" dt="2023-02-09T22:15:54.035" v="265" actId="164"/>
          <ac:spMkLst>
            <pc:docMk/>
            <pc:sldMk cId="3149604228" sldId="261"/>
            <ac:spMk id="25" creationId="{D01A0B2D-46DD-0A64-6367-2BB53C2738AB}"/>
          </ac:spMkLst>
        </pc:spChg>
        <pc:spChg chg="mod">
          <ac:chgData name="Kristiyan Kolev" userId="106bd3f5af50ae46" providerId="LiveId" clId="{8E92F35A-2DC7-49FC-B845-5A17E9DD703E}" dt="2023-02-09T22:15:54.035" v="265" actId="164"/>
          <ac:spMkLst>
            <pc:docMk/>
            <pc:sldMk cId="3149604228" sldId="261"/>
            <ac:spMk id="26" creationId="{47792257-C43C-3C36-774C-1109DF13CE11}"/>
          </ac:spMkLst>
        </pc:spChg>
        <pc:spChg chg="mod">
          <ac:chgData name="Kristiyan Kolev" userId="106bd3f5af50ae46" providerId="LiveId" clId="{8E92F35A-2DC7-49FC-B845-5A17E9DD703E}" dt="2023-02-09T22:15:54.035" v="265" actId="164"/>
          <ac:spMkLst>
            <pc:docMk/>
            <pc:sldMk cId="3149604228" sldId="261"/>
            <ac:spMk id="27" creationId="{4DC48DDE-A830-E89C-0D31-2772781CE8F2}"/>
          </ac:spMkLst>
        </pc:spChg>
        <pc:spChg chg="mod">
          <ac:chgData name="Kristiyan Kolev" userId="106bd3f5af50ae46" providerId="LiveId" clId="{8E92F35A-2DC7-49FC-B845-5A17E9DD703E}" dt="2023-02-09T22:15:54.035" v="265" actId="164"/>
          <ac:spMkLst>
            <pc:docMk/>
            <pc:sldMk cId="3149604228" sldId="261"/>
            <ac:spMk id="28" creationId="{3161DF40-EA47-0FDB-082D-D59182353AA1}"/>
          </ac:spMkLst>
        </pc:spChg>
        <pc:spChg chg="mod">
          <ac:chgData name="Kristiyan Kolev" userId="106bd3f5af50ae46" providerId="LiveId" clId="{8E92F35A-2DC7-49FC-B845-5A17E9DD703E}" dt="2023-02-09T22:15:54.035" v="265" actId="164"/>
          <ac:spMkLst>
            <pc:docMk/>
            <pc:sldMk cId="3149604228" sldId="261"/>
            <ac:spMk id="29" creationId="{06273051-CDD9-9844-15C0-314B1179D584}"/>
          </ac:spMkLst>
        </pc:spChg>
        <pc:spChg chg="mod">
          <ac:chgData name="Kristiyan Kolev" userId="106bd3f5af50ae46" providerId="LiveId" clId="{8E92F35A-2DC7-49FC-B845-5A17E9DD703E}" dt="2023-02-09T22:15:54.035" v="265" actId="164"/>
          <ac:spMkLst>
            <pc:docMk/>
            <pc:sldMk cId="3149604228" sldId="261"/>
            <ac:spMk id="30" creationId="{76100326-BC1F-4D75-BDE5-3E47D65385F7}"/>
          </ac:spMkLst>
        </pc:spChg>
        <pc:spChg chg="mod">
          <ac:chgData name="Kristiyan Kolev" userId="106bd3f5af50ae46" providerId="LiveId" clId="{8E92F35A-2DC7-49FC-B845-5A17E9DD703E}" dt="2023-02-09T22:15:54.035" v="265" actId="164"/>
          <ac:spMkLst>
            <pc:docMk/>
            <pc:sldMk cId="3149604228" sldId="261"/>
            <ac:spMk id="31" creationId="{94A5C232-2745-A4DA-0253-2458B1B9EF18}"/>
          </ac:spMkLst>
        </pc:spChg>
        <pc:spChg chg="mod">
          <ac:chgData name="Kristiyan Kolev" userId="106bd3f5af50ae46" providerId="LiveId" clId="{8E92F35A-2DC7-49FC-B845-5A17E9DD703E}" dt="2023-02-09T22:15:54.035" v="265" actId="164"/>
          <ac:spMkLst>
            <pc:docMk/>
            <pc:sldMk cId="3149604228" sldId="261"/>
            <ac:spMk id="32" creationId="{845C9071-41F4-FB43-BD31-F46F78E7FB0E}"/>
          </ac:spMkLst>
        </pc:spChg>
        <pc:spChg chg="mod">
          <ac:chgData name="Kristiyan Kolev" userId="106bd3f5af50ae46" providerId="LiveId" clId="{8E92F35A-2DC7-49FC-B845-5A17E9DD703E}" dt="2023-02-09T22:15:54.035" v="265" actId="164"/>
          <ac:spMkLst>
            <pc:docMk/>
            <pc:sldMk cId="3149604228" sldId="261"/>
            <ac:spMk id="33" creationId="{D7E49D0C-87C1-10B7-215F-6DAF956CF1C2}"/>
          </ac:spMkLst>
        </pc:spChg>
        <pc:spChg chg="mod">
          <ac:chgData name="Kristiyan Kolev" userId="106bd3f5af50ae46" providerId="LiveId" clId="{8E92F35A-2DC7-49FC-B845-5A17E9DD703E}" dt="2023-02-09T22:15:54.035" v="265" actId="164"/>
          <ac:spMkLst>
            <pc:docMk/>
            <pc:sldMk cId="3149604228" sldId="261"/>
            <ac:spMk id="34" creationId="{FE2A294B-2B7A-1F2B-AB10-74C05F8F0B81}"/>
          </ac:spMkLst>
        </pc:spChg>
        <pc:spChg chg="mod">
          <ac:chgData name="Kristiyan Kolev" userId="106bd3f5af50ae46" providerId="LiveId" clId="{8E92F35A-2DC7-49FC-B845-5A17E9DD703E}" dt="2023-02-09T22:15:54.035" v="265" actId="164"/>
          <ac:spMkLst>
            <pc:docMk/>
            <pc:sldMk cId="3149604228" sldId="261"/>
            <ac:spMk id="35" creationId="{DED81DE7-E24C-E68D-BD73-4F5BB7252D54}"/>
          </ac:spMkLst>
        </pc:spChg>
        <pc:spChg chg="mod">
          <ac:chgData name="Kristiyan Kolev" userId="106bd3f5af50ae46" providerId="LiveId" clId="{8E92F35A-2DC7-49FC-B845-5A17E9DD703E}" dt="2023-02-09T22:27:17.074" v="356" actId="164"/>
          <ac:spMkLst>
            <pc:docMk/>
            <pc:sldMk cId="3149604228" sldId="261"/>
            <ac:spMk id="36" creationId="{306971CD-4271-BA1D-B37A-24F1B4A6C67C}"/>
          </ac:spMkLst>
        </pc:spChg>
        <pc:spChg chg="mod">
          <ac:chgData name="Kristiyan Kolev" userId="106bd3f5af50ae46" providerId="LiveId" clId="{8E92F35A-2DC7-49FC-B845-5A17E9DD703E}" dt="2023-02-09T22:27:17.074" v="356" actId="164"/>
          <ac:spMkLst>
            <pc:docMk/>
            <pc:sldMk cId="3149604228" sldId="261"/>
            <ac:spMk id="37" creationId="{BC5E3E95-1F4C-41F7-AB0A-831D413BBEF3}"/>
          </ac:spMkLst>
        </pc:spChg>
        <pc:spChg chg="mod">
          <ac:chgData name="Kristiyan Kolev" userId="106bd3f5af50ae46" providerId="LiveId" clId="{8E92F35A-2DC7-49FC-B845-5A17E9DD703E}" dt="2023-02-09T22:27:17.074" v="356" actId="164"/>
          <ac:spMkLst>
            <pc:docMk/>
            <pc:sldMk cId="3149604228" sldId="261"/>
            <ac:spMk id="39" creationId="{8BFF9575-1D62-ECA9-775B-676E9BF9C42B}"/>
          </ac:spMkLst>
        </pc:spChg>
        <pc:spChg chg="mod">
          <ac:chgData name="Kristiyan Kolev" userId="106bd3f5af50ae46" providerId="LiveId" clId="{8E92F35A-2DC7-49FC-B845-5A17E9DD703E}" dt="2023-02-09T22:27:17.074" v="356" actId="164"/>
          <ac:spMkLst>
            <pc:docMk/>
            <pc:sldMk cId="3149604228" sldId="261"/>
            <ac:spMk id="40" creationId="{D95F021E-9F7F-43E5-7238-8282510ED98F}"/>
          </ac:spMkLst>
        </pc:spChg>
        <pc:spChg chg="mod">
          <ac:chgData name="Kristiyan Kolev" userId="106bd3f5af50ae46" providerId="LiveId" clId="{8E92F35A-2DC7-49FC-B845-5A17E9DD703E}" dt="2023-02-09T22:27:17.074" v="356" actId="164"/>
          <ac:spMkLst>
            <pc:docMk/>
            <pc:sldMk cId="3149604228" sldId="261"/>
            <ac:spMk id="41" creationId="{8D979939-6C15-B1E6-1026-CD40715DE227}"/>
          </ac:spMkLst>
        </pc:spChg>
        <pc:spChg chg="mod">
          <ac:chgData name="Kristiyan Kolev" userId="106bd3f5af50ae46" providerId="LiveId" clId="{8E92F35A-2DC7-49FC-B845-5A17E9DD703E}" dt="2023-02-09T22:27:48.917" v="359" actId="403"/>
          <ac:spMkLst>
            <pc:docMk/>
            <pc:sldMk cId="3149604228" sldId="261"/>
            <ac:spMk id="44" creationId="{58406236-0046-565E-5790-2D61DC931F01}"/>
          </ac:spMkLst>
        </pc:spChg>
        <pc:spChg chg="mod">
          <ac:chgData name="Kristiyan Kolev" userId="106bd3f5af50ae46" providerId="LiveId" clId="{8E92F35A-2DC7-49FC-B845-5A17E9DD703E}" dt="2023-02-09T22:27:17.074" v="356" actId="164"/>
          <ac:spMkLst>
            <pc:docMk/>
            <pc:sldMk cId="3149604228" sldId="261"/>
            <ac:spMk id="55" creationId="{79FC9A16-7A42-64F6-92D6-B97A66E8B0C1}"/>
          </ac:spMkLst>
        </pc:spChg>
        <pc:spChg chg="mod">
          <ac:chgData name="Kristiyan Kolev" userId="106bd3f5af50ae46" providerId="LiveId" clId="{8E92F35A-2DC7-49FC-B845-5A17E9DD703E}" dt="2023-02-09T22:27:17.074" v="356" actId="164"/>
          <ac:spMkLst>
            <pc:docMk/>
            <pc:sldMk cId="3149604228" sldId="261"/>
            <ac:spMk id="56" creationId="{EE859E5D-51B8-1D20-64DB-5E0E25D78418}"/>
          </ac:spMkLst>
        </pc:spChg>
        <pc:spChg chg="mod">
          <ac:chgData name="Kristiyan Kolev" userId="106bd3f5af50ae46" providerId="LiveId" clId="{8E92F35A-2DC7-49FC-B845-5A17E9DD703E}" dt="2023-02-09T22:27:17.074" v="356" actId="164"/>
          <ac:spMkLst>
            <pc:docMk/>
            <pc:sldMk cId="3149604228" sldId="261"/>
            <ac:spMk id="57" creationId="{1EAF14BC-E37D-1DEC-6FF6-F9F579ED79F9}"/>
          </ac:spMkLst>
        </pc:spChg>
        <pc:spChg chg="mod">
          <ac:chgData name="Kristiyan Kolev" userId="106bd3f5af50ae46" providerId="LiveId" clId="{8E92F35A-2DC7-49FC-B845-5A17E9DD703E}" dt="2023-02-09T22:27:17.074" v="356" actId="164"/>
          <ac:spMkLst>
            <pc:docMk/>
            <pc:sldMk cId="3149604228" sldId="261"/>
            <ac:spMk id="58" creationId="{DCC0B7F1-E53C-195D-F840-819CB36213F5}"/>
          </ac:spMkLst>
        </pc:spChg>
        <pc:spChg chg="mod">
          <ac:chgData name="Kristiyan Kolev" userId="106bd3f5af50ae46" providerId="LiveId" clId="{8E92F35A-2DC7-49FC-B845-5A17E9DD703E}" dt="2023-02-09T22:27:17.074" v="356" actId="164"/>
          <ac:spMkLst>
            <pc:docMk/>
            <pc:sldMk cId="3149604228" sldId="261"/>
            <ac:spMk id="59" creationId="{8B08E2CD-DB51-5D72-B830-D8BE5524A593}"/>
          </ac:spMkLst>
        </pc:spChg>
        <pc:spChg chg="mod">
          <ac:chgData name="Kristiyan Kolev" userId="106bd3f5af50ae46" providerId="LiveId" clId="{8E92F35A-2DC7-49FC-B845-5A17E9DD703E}" dt="2023-02-09T22:27:17.074" v="356" actId="164"/>
          <ac:spMkLst>
            <pc:docMk/>
            <pc:sldMk cId="3149604228" sldId="261"/>
            <ac:spMk id="60" creationId="{6272F78F-E44E-9E31-16FB-3256414FBAD7}"/>
          </ac:spMkLst>
        </pc:spChg>
        <pc:spChg chg="mod">
          <ac:chgData name="Kristiyan Kolev" userId="106bd3f5af50ae46" providerId="LiveId" clId="{8E92F35A-2DC7-49FC-B845-5A17E9DD703E}" dt="2023-02-09T22:27:17.074" v="356" actId="164"/>
          <ac:spMkLst>
            <pc:docMk/>
            <pc:sldMk cId="3149604228" sldId="261"/>
            <ac:spMk id="61" creationId="{E6672C22-A144-763C-79D1-61D1BEE72D22}"/>
          </ac:spMkLst>
        </pc:spChg>
        <pc:spChg chg="mod">
          <ac:chgData name="Kristiyan Kolev" userId="106bd3f5af50ae46" providerId="LiveId" clId="{8E92F35A-2DC7-49FC-B845-5A17E9DD703E}" dt="2023-02-09T22:27:51.158" v="360" actId="403"/>
          <ac:spMkLst>
            <pc:docMk/>
            <pc:sldMk cId="3149604228" sldId="261"/>
            <ac:spMk id="62" creationId="{15738B3F-064E-506E-142D-BE40668ECE7C}"/>
          </ac:spMkLst>
        </pc:spChg>
        <pc:spChg chg="mod">
          <ac:chgData name="Kristiyan Kolev" userId="106bd3f5af50ae46" providerId="LiveId" clId="{8E92F35A-2DC7-49FC-B845-5A17E9DD703E}" dt="2023-02-09T22:27:53.467" v="361" actId="403"/>
          <ac:spMkLst>
            <pc:docMk/>
            <pc:sldMk cId="3149604228" sldId="261"/>
            <ac:spMk id="63" creationId="{BC00FAFA-8928-1E16-F0EC-30C9188620E2}"/>
          </ac:spMkLst>
        </pc:spChg>
        <pc:spChg chg="del">
          <ac:chgData name="Kristiyan Kolev" userId="106bd3f5af50ae46" providerId="LiveId" clId="{8E92F35A-2DC7-49FC-B845-5A17E9DD703E}" dt="2023-02-09T22:26:11.411" v="350" actId="478"/>
          <ac:spMkLst>
            <pc:docMk/>
            <pc:sldMk cId="3149604228" sldId="261"/>
            <ac:spMk id="64" creationId="{1B6F9B58-D967-FCB8-317B-03E83CF88B7E}"/>
          </ac:spMkLst>
        </pc:spChg>
        <pc:grpChg chg="add mod">
          <ac:chgData name="Kristiyan Kolev" userId="106bd3f5af50ae46" providerId="LiveId" clId="{8E92F35A-2DC7-49FC-B845-5A17E9DD703E}" dt="2023-02-09T22:27:10.417" v="355" actId="1076"/>
          <ac:grpSpMkLst>
            <pc:docMk/>
            <pc:sldMk cId="3149604228" sldId="261"/>
            <ac:grpSpMk id="3" creationId="{63CD1184-7476-86A7-9357-3C9F04FF35F2}"/>
          </ac:grpSpMkLst>
        </pc:grpChg>
        <pc:grpChg chg="add mod">
          <ac:chgData name="Kristiyan Kolev" userId="106bd3f5af50ae46" providerId="LiveId" clId="{8E92F35A-2DC7-49FC-B845-5A17E9DD703E}" dt="2023-02-10T21:38:56.714" v="2717" actId="1076"/>
          <ac:grpSpMkLst>
            <pc:docMk/>
            <pc:sldMk cId="3149604228" sldId="261"/>
            <ac:grpSpMk id="12" creationId="{9EDFF5C8-2608-D5AF-78FA-DB8732A338DA}"/>
          </ac:grpSpMkLst>
        </pc:grpChg>
      </pc:sldChg>
      <pc:sldChg chg="addSp delSp modSp mod ord">
        <pc:chgData name="Kristiyan Kolev" userId="106bd3f5af50ae46" providerId="LiveId" clId="{8E92F35A-2DC7-49FC-B845-5A17E9DD703E}" dt="2023-02-10T11:55:27.686" v="460" actId="20577"/>
        <pc:sldMkLst>
          <pc:docMk/>
          <pc:sldMk cId="1075935380" sldId="262"/>
        </pc:sldMkLst>
        <pc:spChg chg="mod">
          <ac:chgData name="Kristiyan Kolev" userId="106bd3f5af50ae46" providerId="LiveId" clId="{8E92F35A-2DC7-49FC-B845-5A17E9DD703E}" dt="2023-02-10T11:55:27.686" v="460" actId="20577"/>
          <ac:spMkLst>
            <pc:docMk/>
            <pc:sldMk cId="1075935380" sldId="262"/>
            <ac:spMk id="2" creationId="{B9430C2A-9423-F4C3-0B2D-4C533F595FF0}"/>
          </ac:spMkLst>
        </pc:spChg>
        <pc:spChg chg="del">
          <ac:chgData name="Kristiyan Kolev" userId="106bd3f5af50ae46" providerId="LiveId" clId="{8E92F35A-2DC7-49FC-B845-5A17E9DD703E}" dt="2023-02-09T22:19:51.316" v="308" actId="478"/>
          <ac:spMkLst>
            <pc:docMk/>
            <pc:sldMk cId="1075935380" sldId="262"/>
            <ac:spMk id="3" creationId="{66025AA4-0D0A-20CE-CAB2-FAA675215147}"/>
          </ac:spMkLst>
        </pc:spChg>
        <pc:spChg chg="mod">
          <ac:chgData name="Kristiyan Kolev" userId="106bd3f5af50ae46" providerId="LiveId" clId="{8E92F35A-2DC7-49FC-B845-5A17E9DD703E}" dt="2023-02-09T22:20:16.657" v="318" actId="164"/>
          <ac:spMkLst>
            <pc:docMk/>
            <pc:sldMk cId="1075935380" sldId="262"/>
            <ac:spMk id="6" creationId="{2BAFCB75-6033-975E-0C58-5E3AEECDC0D7}"/>
          </ac:spMkLst>
        </pc:spChg>
        <pc:spChg chg="add del mod">
          <ac:chgData name="Kristiyan Kolev" userId="106bd3f5af50ae46" providerId="LiveId" clId="{8E92F35A-2DC7-49FC-B845-5A17E9DD703E}" dt="2023-02-09T22:19:53.506" v="309" actId="478"/>
          <ac:spMkLst>
            <pc:docMk/>
            <pc:sldMk cId="1075935380" sldId="262"/>
            <ac:spMk id="8" creationId="{9B47FB89-EA55-91A8-29C3-63048FE6D185}"/>
          </ac:spMkLst>
        </pc:spChg>
        <pc:spChg chg="mod">
          <ac:chgData name="Kristiyan Kolev" userId="106bd3f5af50ae46" providerId="LiveId" clId="{8E92F35A-2DC7-49FC-B845-5A17E9DD703E}" dt="2023-02-09T22:20:52.871" v="330" actId="403"/>
          <ac:spMkLst>
            <pc:docMk/>
            <pc:sldMk cId="1075935380" sldId="262"/>
            <ac:spMk id="9" creationId="{0AEAC6DA-B9E2-69CE-59A9-8811FB74291D}"/>
          </ac:spMkLst>
        </pc:spChg>
        <pc:spChg chg="mod">
          <ac:chgData name="Kristiyan Kolev" userId="106bd3f5af50ae46" providerId="LiveId" clId="{8E92F35A-2DC7-49FC-B845-5A17E9DD703E}" dt="2023-02-09T22:20:36.707" v="322" actId="1076"/>
          <ac:spMkLst>
            <pc:docMk/>
            <pc:sldMk cId="1075935380" sldId="262"/>
            <ac:spMk id="11" creationId="{55F4FD4B-A30C-17C0-6EE4-C31587F1DD08}"/>
          </ac:spMkLst>
        </pc:spChg>
        <pc:spChg chg="mod">
          <ac:chgData name="Kristiyan Kolev" userId="106bd3f5af50ae46" providerId="LiveId" clId="{8E92F35A-2DC7-49FC-B845-5A17E9DD703E}" dt="2023-02-09T22:21:35.831" v="332" actId="113"/>
          <ac:spMkLst>
            <pc:docMk/>
            <pc:sldMk cId="1075935380" sldId="262"/>
            <ac:spMk id="12" creationId="{A3AD0667-F02F-A5DB-29AF-9C70986ABEFE}"/>
          </ac:spMkLst>
        </pc:spChg>
        <pc:grpChg chg="add mod">
          <ac:chgData name="Kristiyan Kolev" userId="106bd3f5af50ae46" providerId="LiveId" clId="{8E92F35A-2DC7-49FC-B845-5A17E9DD703E}" dt="2023-02-09T22:20:24.324" v="320" actId="1076"/>
          <ac:grpSpMkLst>
            <pc:docMk/>
            <pc:sldMk cId="1075935380" sldId="262"/>
            <ac:grpSpMk id="10" creationId="{155151F0-6ED2-395E-4DEC-F5A023D310E8}"/>
          </ac:grpSpMkLst>
        </pc:grpChg>
      </pc:sldChg>
      <pc:sldChg chg="modSp mod ord modShow">
        <pc:chgData name="Kristiyan Kolev" userId="106bd3f5af50ae46" providerId="LiveId" clId="{8E92F35A-2DC7-49FC-B845-5A17E9DD703E}" dt="2023-02-11T15:29:54.940" v="3536" actId="20577"/>
        <pc:sldMkLst>
          <pc:docMk/>
          <pc:sldMk cId="668254129" sldId="263"/>
        </pc:sldMkLst>
        <pc:spChg chg="mod">
          <ac:chgData name="Kristiyan Kolev" userId="106bd3f5af50ae46" providerId="LiveId" clId="{8E92F35A-2DC7-49FC-B845-5A17E9DD703E}" dt="2023-02-11T15:29:54.940" v="3536" actId="20577"/>
          <ac:spMkLst>
            <pc:docMk/>
            <pc:sldMk cId="668254129" sldId="263"/>
            <ac:spMk id="2" creationId="{24748960-324E-F2DF-E743-ABA4B0E0A3AB}"/>
          </ac:spMkLst>
        </pc:spChg>
      </pc:sldChg>
      <pc:sldChg chg="addSp delSp modSp add mod ord">
        <pc:chgData name="Kristiyan Kolev" userId="106bd3f5af50ae46" providerId="LiveId" clId="{8E92F35A-2DC7-49FC-B845-5A17E9DD703E}" dt="2023-02-09T22:19:12.260" v="307" actId="2711"/>
        <pc:sldMkLst>
          <pc:docMk/>
          <pc:sldMk cId="2847101291" sldId="264"/>
        </pc:sldMkLst>
        <pc:spChg chg="mod">
          <ac:chgData name="Kristiyan Kolev" userId="106bd3f5af50ae46" providerId="LiveId" clId="{8E92F35A-2DC7-49FC-B845-5A17E9DD703E}" dt="2023-02-09T22:17:14.590" v="303" actId="20577"/>
          <ac:spMkLst>
            <pc:docMk/>
            <pc:sldMk cId="2847101291" sldId="264"/>
            <ac:spMk id="3" creationId="{E43C14AC-5297-626D-150A-13467E024A07}"/>
          </ac:spMkLst>
        </pc:spChg>
        <pc:spChg chg="mod">
          <ac:chgData name="Kristiyan Kolev" userId="106bd3f5af50ae46" providerId="LiveId" clId="{8E92F35A-2DC7-49FC-B845-5A17E9DD703E}" dt="2023-02-09T22:16:01.082" v="266"/>
          <ac:spMkLst>
            <pc:docMk/>
            <pc:sldMk cId="2847101291" sldId="264"/>
            <ac:spMk id="6" creationId="{74988324-6B29-5201-14DA-70DBB4CD70FA}"/>
          </ac:spMkLst>
        </pc:spChg>
        <pc:spChg chg="mod">
          <ac:chgData name="Kristiyan Kolev" userId="106bd3f5af50ae46" providerId="LiveId" clId="{8E92F35A-2DC7-49FC-B845-5A17E9DD703E}" dt="2023-02-09T22:16:01.082" v="266"/>
          <ac:spMkLst>
            <pc:docMk/>
            <pc:sldMk cId="2847101291" sldId="264"/>
            <ac:spMk id="7" creationId="{95999DD2-07CE-9335-29C8-E9C822D37D17}"/>
          </ac:spMkLst>
        </pc:spChg>
        <pc:spChg chg="mod">
          <ac:chgData name="Kristiyan Kolev" userId="106bd3f5af50ae46" providerId="LiveId" clId="{8E92F35A-2DC7-49FC-B845-5A17E9DD703E}" dt="2023-02-09T22:16:01.082" v="266"/>
          <ac:spMkLst>
            <pc:docMk/>
            <pc:sldMk cId="2847101291" sldId="264"/>
            <ac:spMk id="8" creationId="{306B2AE0-3FE0-8E74-31FE-1FF6495F9A99}"/>
          </ac:spMkLst>
        </pc:spChg>
        <pc:spChg chg="mod">
          <ac:chgData name="Kristiyan Kolev" userId="106bd3f5af50ae46" providerId="LiveId" clId="{8E92F35A-2DC7-49FC-B845-5A17E9DD703E}" dt="2023-02-09T22:16:01.082" v="266"/>
          <ac:spMkLst>
            <pc:docMk/>
            <pc:sldMk cId="2847101291" sldId="264"/>
            <ac:spMk id="9" creationId="{72AA5AC9-7528-2397-8A06-D82615C7E777}"/>
          </ac:spMkLst>
        </pc:spChg>
        <pc:spChg chg="mod">
          <ac:chgData name="Kristiyan Kolev" userId="106bd3f5af50ae46" providerId="LiveId" clId="{8E92F35A-2DC7-49FC-B845-5A17E9DD703E}" dt="2023-02-09T22:16:01.082" v="266"/>
          <ac:spMkLst>
            <pc:docMk/>
            <pc:sldMk cId="2847101291" sldId="264"/>
            <ac:spMk id="10" creationId="{9C08B4C6-73BC-ED33-DB4C-D289BB9FBC6D}"/>
          </ac:spMkLst>
        </pc:spChg>
        <pc:spChg chg="mod">
          <ac:chgData name="Kristiyan Kolev" userId="106bd3f5af50ae46" providerId="LiveId" clId="{8E92F35A-2DC7-49FC-B845-5A17E9DD703E}" dt="2023-02-09T22:16:01.082" v="266"/>
          <ac:spMkLst>
            <pc:docMk/>
            <pc:sldMk cId="2847101291" sldId="264"/>
            <ac:spMk id="11" creationId="{4B3CDB25-7502-D698-A3F6-FD1D3567EA9B}"/>
          </ac:spMkLst>
        </pc:spChg>
        <pc:spChg chg="mod">
          <ac:chgData name="Kristiyan Kolev" userId="106bd3f5af50ae46" providerId="LiveId" clId="{8E92F35A-2DC7-49FC-B845-5A17E9DD703E}" dt="2023-02-09T22:16:01.082" v="266"/>
          <ac:spMkLst>
            <pc:docMk/>
            <pc:sldMk cId="2847101291" sldId="264"/>
            <ac:spMk id="12" creationId="{31691070-CFBE-375F-5972-388DAFD410D9}"/>
          </ac:spMkLst>
        </pc:spChg>
        <pc:spChg chg="mod">
          <ac:chgData name="Kristiyan Kolev" userId="106bd3f5af50ae46" providerId="LiveId" clId="{8E92F35A-2DC7-49FC-B845-5A17E9DD703E}" dt="2023-02-09T22:16:01.082" v="266"/>
          <ac:spMkLst>
            <pc:docMk/>
            <pc:sldMk cId="2847101291" sldId="264"/>
            <ac:spMk id="14" creationId="{DF5EEF89-5404-5704-A4A4-629888573708}"/>
          </ac:spMkLst>
        </pc:spChg>
        <pc:spChg chg="mod">
          <ac:chgData name="Kristiyan Kolev" userId="106bd3f5af50ae46" providerId="LiveId" clId="{8E92F35A-2DC7-49FC-B845-5A17E9DD703E}" dt="2023-02-09T22:19:12.260" v="307" actId="2711"/>
          <ac:spMkLst>
            <pc:docMk/>
            <pc:sldMk cId="2847101291" sldId="264"/>
            <ac:spMk id="15" creationId="{90B91760-0622-63A9-FD73-B7FB32D45623}"/>
          </ac:spMkLst>
        </pc:spChg>
        <pc:spChg chg="mod">
          <ac:chgData name="Kristiyan Kolev" userId="106bd3f5af50ae46" providerId="LiveId" clId="{8E92F35A-2DC7-49FC-B845-5A17E9DD703E}" dt="2023-02-09T22:16:01.082" v="266"/>
          <ac:spMkLst>
            <pc:docMk/>
            <pc:sldMk cId="2847101291" sldId="264"/>
            <ac:spMk id="16" creationId="{8552B00D-437D-627B-501A-5807028434F6}"/>
          </ac:spMkLst>
        </pc:spChg>
        <pc:spChg chg="mod">
          <ac:chgData name="Kristiyan Kolev" userId="106bd3f5af50ae46" providerId="LiveId" clId="{8E92F35A-2DC7-49FC-B845-5A17E9DD703E}" dt="2023-02-09T22:16:01.082" v="266"/>
          <ac:spMkLst>
            <pc:docMk/>
            <pc:sldMk cId="2847101291" sldId="264"/>
            <ac:spMk id="17" creationId="{87D2AD15-BAB2-3960-E32A-062BB5A0835A}"/>
          </ac:spMkLst>
        </pc:spChg>
        <pc:spChg chg="mod">
          <ac:chgData name="Kristiyan Kolev" userId="106bd3f5af50ae46" providerId="LiveId" clId="{8E92F35A-2DC7-49FC-B845-5A17E9DD703E}" dt="2023-02-09T22:16:01.082" v="266"/>
          <ac:spMkLst>
            <pc:docMk/>
            <pc:sldMk cId="2847101291" sldId="264"/>
            <ac:spMk id="18" creationId="{F6E3878C-750F-DB39-3A5D-FB481B89E0CD}"/>
          </ac:spMkLst>
        </pc:spChg>
        <pc:spChg chg="mod">
          <ac:chgData name="Kristiyan Kolev" userId="106bd3f5af50ae46" providerId="LiveId" clId="{8E92F35A-2DC7-49FC-B845-5A17E9DD703E}" dt="2023-02-09T22:16:01.082" v="266"/>
          <ac:spMkLst>
            <pc:docMk/>
            <pc:sldMk cId="2847101291" sldId="264"/>
            <ac:spMk id="19" creationId="{7AFE7B0D-4B6E-D9E3-0FD4-9A0EB6C196C5}"/>
          </ac:spMkLst>
        </pc:spChg>
        <pc:spChg chg="mod">
          <ac:chgData name="Kristiyan Kolev" userId="106bd3f5af50ae46" providerId="LiveId" clId="{8E92F35A-2DC7-49FC-B845-5A17E9DD703E}" dt="2023-02-09T22:16:01.082" v="266"/>
          <ac:spMkLst>
            <pc:docMk/>
            <pc:sldMk cId="2847101291" sldId="264"/>
            <ac:spMk id="20" creationId="{1A79DA68-BC39-A787-4761-A86DECCC9746}"/>
          </ac:spMkLst>
        </pc:spChg>
        <pc:spChg chg="mod">
          <ac:chgData name="Kristiyan Kolev" userId="106bd3f5af50ae46" providerId="LiveId" clId="{8E92F35A-2DC7-49FC-B845-5A17E9DD703E}" dt="2023-02-09T22:16:01.082" v="266"/>
          <ac:spMkLst>
            <pc:docMk/>
            <pc:sldMk cId="2847101291" sldId="264"/>
            <ac:spMk id="21" creationId="{A0668FD0-0664-58B0-47E1-54B1984FA143}"/>
          </ac:spMkLst>
        </pc:spChg>
        <pc:spChg chg="mod">
          <ac:chgData name="Kristiyan Kolev" userId="106bd3f5af50ae46" providerId="LiveId" clId="{8E92F35A-2DC7-49FC-B845-5A17E9DD703E}" dt="2023-02-09T21:25:48.021" v="16"/>
          <ac:spMkLst>
            <pc:docMk/>
            <pc:sldMk cId="2847101291" sldId="264"/>
            <ac:spMk id="22" creationId="{D51A521B-5431-ECF3-C001-3A33581505A4}"/>
          </ac:spMkLst>
        </pc:spChg>
        <pc:spChg chg="mod">
          <ac:chgData name="Kristiyan Kolev" userId="106bd3f5af50ae46" providerId="LiveId" clId="{8E92F35A-2DC7-49FC-B845-5A17E9DD703E}" dt="2023-02-09T22:16:01.082" v="266"/>
          <ac:spMkLst>
            <pc:docMk/>
            <pc:sldMk cId="2847101291" sldId="264"/>
            <ac:spMk id="23" creationId="{218C73D6-7BD5-EE4E-BB8E-B78A6AFE97D0}"/>
          </ac:spMkLst>
        </pc:spChg>
        <pc:spChg chg="mod">
          <ac:chgData name="Kristiyan Kolev" userId="106bd3f5af50ae46" providerId="LiveId" clId="{8E92F35A-2DC7-49FC-B845-5A17E9DD703E}" dt="2023-02-09T22:16:01.082" v="266"/>
          <ac:spMkLst>
            <pc:docMk/>
            <pc:sldMk cId="2847101291" sldId="264"/>
            <ac:spMk id="24" creationId="{0FAFBECA-290A-EE36-D477-4D476E96F082}"/>
          </ac:spMkLst>
        </pc:spChg>
        <pc:spChg chg="mod">
          <ac:chgData name="Kristiyan Kolev" userId="106bd3f5af50ae46" providerId="LiveId" clId="{8E92F35A-2DC7-49FC-B845-5A17E9DD703E}" dt="2023-02-09T22:16:01.082" v="266"/>
          <ac:spMkLst>
            <pc:docMk/>
            <pc:sldMk cId="2847101291" sldId="264"/>
            <ac:spMk id="25" creationId="{1B77AA8C-AFBE-0166-C29C-F7FF16D90CE5}"/>
          </ac:spMkLst>
        </pc:spChg>
        <pc:spChg chg="mod">
          <ac:chgData name="Kristiyan Kolev" userId="106bd3f5af50ae46" providerId="LiveId" clId="{8E92F35A-2DC7-49FC-B845-5A17E9DD703E}" dt="2023-02-09T22:16:01.082" v="266"/>
          <ac:spMkLst>
            <pc:docMk/>
            <pc:sldMk cId="2847101291" sldId="264"/>
            <ac:spMk id="26" creationId="{57B314B5-AF14-5297-9B53-B96FECA7A187}"/>
          </ac:spMkLst>
        </pc:spChg>
        <pc:spChg chg="add del mod">
          <ac:chgData name="Kristiyan Kolev" userId="106bd3f5af50ae46" providerId="LiveId" clId="{8E92F35A-2DC7-49FC-B845-5A17E9DD703E}" dt="2023-02-09T22:16:07.959" v="268" actId="478"/>
          <ac:spMkLst>
            <pc:docMk/>
            <pc:sldMk cId="2847101291" sldId="264"/>
            <ac:spMk id="28" creationId="{DAF2F391-41FE-3FDA-D640-70408B91B3BF}"/>
          </ac:spMkLst>
        </pc:spChg>
        <pc:grpChg chg="add mod">
          <ac:chgData name="Kristiyan Kolev" userId="106bd3f5af50ae46" providerId="LiveId" clId="{8E92F35A-2DC7-49FC-B845-5A17E9DD703E}" dt="2023-02-09T22:16:34.017" v="273" actId="1076"/>
          <ac:grpSpMkLst>
            <pc:docMk/>
            <pc:sldMk cId="2847101291" sldId="264"/>
            <ac:grpSpMk id="2" creationId="{25A7EFB1-4BD3-A9CF-5D58-C08A1343A736}"/>
          </ac:grpSpMkLst>
        </pc:grpChg>
        <pc:picChg chg="del">
          <ac:chgData name="Kristiyan Kolev" userId="106bd3f5af50ae46" providerId="LiveId" clId="{8E92F35A-2DC7-49FC-B845-5A17E9DD703E}" dt="2023-02-09T22:16:02.897" v="267" actId="478"/>
          <ac:picMkLst>
            <pc:docMk/>
            <pc:sldMk cId="2847101291" sldId="264"/>
            <ac:picMk id="13" creationId="{12F6720E-57D6-8D98-94A9-5B07C57F85C2}"/>
          </ac:picMkLst>
        </pc:picChg>
      </pc:sldChg>
      <pc:sldChg chg="add del">
        <pc:chgData name="Kristiyan Kolev" userId="106bd3f5af50ae46" providerId="LiveId" clId="{8E92F35A-2DC7-49FC-B845-5A17E9DD703E}" dt="2023-02-09T21:25:24.509" v="13"/>
        <pc:sldMkLst>
          <pc:docMk/>
          <pc:sldMk cId="2974928549" sldId="265"/>
        </pc:sldMkLst>
      </pc:sldChg>
      <pc:sldChg chg="modSp add del mod ord">
        <pc:chgData name="Kristiyan Kolev" userId="106bd3f5af50ae46" providerId="LiveId" clId="{8E92F35A-2DC7-49FC-B845-5A17E9DD703E}" dt="2023-02-10T11:55:13.144" v="453" actId="47"/>
        <pc:sldMkLst>
          <pc:docMk/>
          <pc:sldMk cId="4073588271" sldId="265"/>
        </pc:sldMkLst>
        <pc:spChg chg="mod">
          <ac:chgData name="Kristiyan Kolev" userId="106bd3f5af50ae46" providerId="LiveId" clId="{8E92F35A-2DC7-49FC-B845-5A17E9DD703E}" dt="2023-02-09T21:27:02.702" v="24"/>
          <ac:spMkLst>
            <pc:docMk/>
            <pc:sldMk cId="4073588271" sldId="265"/>
            <ac:spMk id="22" creationId="{D51A521B-5431-ECF3-C001-3A33581505A4}"/>
          </ac:spMkLst>
        </pc:spChg>
      </pc:sldChg>
      <pc:sldChg chg="addSp delSp modSp new mod">
        <pc:chgData name="Kristiyan Kolev" userId="106bd3f5af50ae46" providerId="LiveId" clId="{8E92F35A-2DC7-49FC-B845-5A17E9DD703E}" dt="2023-02-09T22:25:06.535" v="340" actId="113"/>
        <pc:sldMkLst>
          <pc:docMk/>
          <pc:sldMk cId="2852606002" sldId="266"/>
        </pc:sldMkLst>
        <pc:spChg chg="mod">
          <ac:chgData name="Kristiyan Kolev" userId="106bd3f5af50ae46" providerId="LiveId" clId="{8E92F35A-2DC7-49FC-B845-5A17E9DD703E}" dt="2023-02-09T22:25:06.535" v="340" actId="113"/>
          <ac:spMkLst>
            <pc:docMk/>
            <pc:sldMk cId="2852606002" sldId="266"/>
            <ac:spMk id="2" creationId="{7BF3E89B-93AE-AC3A-590D-378114472716}"/>
          </ac:spMkLst>
        </pc:spChg>
        <pc:spChg chg="del mod">
          <ac:chgData name="Kristiyan Kolev" userId="106bd3f5af50ae46" providerId="LiveId" clId="{8E92F35A-2DC7-49FC-B845-5A17E9DD703E}" dt="2023-02-09T21:42:54.038" v="62" actId="478"/>
          <ac:spMkLst>
            <pc:docMk/>
            <pc:sldMk cId="2852606002" sldId="266"/>
            <ac:spMk id="3" creationId="{7A1FCD52-443F-EADB-F52E-3ED5C051F920}"/>
          </ac:spMkLst>
        </pc:spChg>
        <pc:spChg chg="add mod ord">
          <ac:chgData name="Kristiyan Kolev" userId="106bd3f5af50ae46" providerId="LiveId" clId="{8E92F35A-2DC7-49FC-B845-5A17E9DD703E}" dt="2023-02-09T22:01:08.781" v="209" actId="164"/>
          <ac:spMkLst>
            <pc:docMk/>
            <pc:sldMk cId="2852606002" sldId="266"/>
            <ac:spMk id="6" creationId="{A499E2E1-0923-E97B-056F-BF14C5DD39B7}"/>
          </ac:spMkLst>
        </pc:spChg>
        <pc:spChg chg="add mod">
          <ac:chgData name="Kristiyan Kolev" userId="106bd3f5af50ae46" providerId="LiveId" clId="{8E92F35A-2DC7-49FC-B845-5A17E9DD703E}" dt="2023-02-09T22:01:08.781" v="209" actId="164"/>
          <ac:spMkLst>
            <pc:docMk/>
            <pc:sldMk cId="2852606002" sldId="266"/>
            <ac:spMk id="7" creationId="{CE09140D-42E3-D888-79C9-2167059512CD}"/>
          </ac:spMkLst>
        </pc:spChg>
        <pc:spChg chg="add mod">
          <ac:chgData name="Kristiyan Kolev" userId="106bd3f5af50ae46" providerId="LiveId" clId="{8E92F35A-2DC7-49FC-B845-5A17E9DD703E}" dt="2023-02-09T22:02:05.173" v="222" actId="1076"/>
          <ac:spMkLst>
            <pc:docMk/>
            <pc:sldMk cId="2852606002" sldId="266"/>
            <ac:spMk id="11" creationId="{20A37E8A-3E1C-F512-4722-42A414C710F5}"/>
          </ac:spMkLst>
        </pc:spChg>
        <pc:spChg chg="add mod">
          <ac:chgData name="Kristiyan Kolev" userId="106bd3f5af50ae46" providerId="LiveId" clId="{8E92F35A-2DC7-49FC-B845-5A17E9DD703E}" dt="2023-02-09T22:01:20.273" v="210" actId="164"/>
          <ac:spMkLst>
            <pc:docMk/>
            <pc:sldMk cId="2852606002" sldId="266"/>
            <ac:spMk id="12" creationId="{C9EE4BA7-83CA-08AD-24B1-9FD15C72A836}"/>
          </ac:spMkLst>
        </pc:spChg>
        <pc:spChg chg="add mod">
          <ac:chgData name="Kristiyan Kolev" userId="106bd3f5af50ae46" providerId="LiveId" clId="{8E92F35A-2DC7-49FC-B845-5A17E9DD703E}" dt="2023-02-09T22:01:20.273" v="210" actId="164"/>
          <ac:spMkLst>
            <pc:docMk/>
            <pc:sldMk cId="2852606002" sldId="266"/>
            <ac:spMk id="13" creationId="{11D4848E-5EEE-4D76-927D-CDBC762A06FB}"/>
          </ac:spMkLst>
        </pc:spChg>
        <pc:spChg chg="add mod">
          <ac:chgData name="Kristiyan Kolev" userId="106bd3f5af50ae46" providerId="LiveId" clId="{8E92F35A-2DC7-49FC-B845-5A17E9DD703E}" dt="2023-02-09T22:01:20.273" v="210" actId="164"/>
          <ac:spMkLst>
            <pc:docMk/>
            <pc:sldMk cId="2852606002" sldId="266"/>
            <ac:spMk id="14" creationId="{8DFA0503-A492-B6D0-4F8D-8B5313E479EB}"/>
          </ac:spMkLst>
        </pc:spChg>
        <pc:spChg chg="add mod">
          <ac:chgData name="Kristiyan Kolev" userId="106bd3f5af50ae46" providerId="LiveId" clId="{8E92F35A-2DC7-49FC-B845-5A17E9DD703E}" dt="2023-02-09T22:01:29.370" v="211" actId="164"/>
          <ac:spMkLst>
            <pc:docMk/>
            <pc:sldMk cId="2852606002" sldId="266"/>
            <ac:spMk id="15" creationId="{C91F5813-45C6-9CBF-D518-C4A9C6119A0D}"/>
          </ac:spMkLst>
        </pc:spChg>
        <pc:spChg chg="add mod ord">
          <ac:chgData name="Kristiyan Kolev" userId="106bd3f5af50ae46" providerId="LiveId" clId="{8E92F35A-2DC7-49FC-B845-5A17E9DD703E}" dt="2023-02-09T22:01:29.370" v="211" actId="164"/>
          <ac:spMkLst>
            <pc:docMk/>
            <pc:sldMk cId="2852606002" sldId="266"/>
            <ac:spMk id="16" creationId="{66521946-ED68-F117-49E4-BB41E163324D}"/>
          </ac:spMkLst>
        </pc:spChg>
        <pc:spChg chg="add mod">
          <ac:chgData name="Kristiyan Kolev" userId="106bd3f5af50ae46" providerId="LiveId" clId="{8E92F35A-2DC7-49FC-B845-5A17E9DD703E}" dt="2023-02-09T22:01:36.591" v="212" actId="164"/>
          <ac:spMkLst>
            <pc:docMk/>
            <pc:sldMk cId="2852606002" sldId="266"/>
            <ac:spMk id="17" creationId="{C2DF707D-12EA-E8FF-BA31-533B5A18BF67}"/>
          </ac:spMkLst>
        </pc:spChg>
        <pc:spChg chg="add mod">
          <ac:chgData name="Kristiyan Kolev" userId="106bd3f5af50ae46" providerId="LiveId" clId="{8E92F35A-2DC7-49FC-B845-5A17E9DD703E}" dt="2023-02-09T22:01:36.591" v="212" actId="164"/>
          <ac:spMkLst>
            <pc:docMk/>
            <pc:sldMk cId="2852606002" sldId="266"/>
            <ac:spMk id="18" creationId="{B9B0D664-E406-24FC-555D-E19610118BC8}"/>
          </ac:spMkLst>
        </pc:spChg>
        <pc:spChg chg="add mod">
          <ac:chgData name="Kristiyan Kolev" userId="106bd3f5af50ae46" providerId="LiveId" clId="{8E92F35A-2DC7-49FC-B845-5A17E9DD703E}" dt="2023-02-09T22:01:36.591" v="212" actId="164"/>
          <ac:spMkLst>
            <pc:docMk/>
            <pc:sldMk cId="2852606002" sldId="266"/>
            <ac:spMk id="19" creationId="{6F412CF8-5C82-26B5-1D36-D400A5F9F1D6}"/>
          </ac:spMkLst>
        </pc:spChg>
        <pc:spChg chg="add mod">
          <ac:chgData name="Kristiyan Kolev" userId="106bd3f5af50ae46" providerId="LiveId" clId="{8E92F35A-2DC7-49FC-B845-5A17E9DD703E}" dt="2023-02-09T22:01:36.591" v="212" actId="164"/>
          <ac:spMkLst>
            <pc:docMk/>
            <pc:sldMk cId="2852606002" sldId="266"/>
            <ac:spMk id="20" creationId="{A0F85173-EB55-F7BC-9596-0177B4269C62}"/>
          </ac:spMkLst>
        </pc:spChg>
        <pc:spChg chg="add mod">
          <ac:chgData name="Kristiyan Kolev" userId="106bd3f5af50ae46" providerId="LiveId" clId="{8E92F35A-2DC7-49FC-B845-5A17E9DD703E}" dt="2023-02-09T22:01:36.591" v="212" actId="164"/>
          <ac:spMkLst>
            <pc:docMk/>
            <pc:sldMk cId="2852606002" sldId="266"/>
            <ac:spMk id="21" creationId="{E73D59D5-CAE1-5C4B-B123-3984CF06B2A2}"/>
          </ac:spMkLst>
        </pc:spChg>
        <pc:spChg chg="add mod">
          <ac:chgData name="Kristiyan Kolev" userId="106bd3f5af50ae46" providerId="LiveId" clId="{8E92F35A-2DC7-49FC-B845-5A17E9DD703E}" dt="2023-02-09T22:01:36.591" v="212" actId="164"/>
          <ac:spMkLst>
            <pc:docMk/>
            <pc:sldMk cId="2852606002" sldId="266"/>
            <ac:spMk id="22" creationId="{607D832C-724E-DDF6-0364-3EC3CD84B8BA}"/>
          </ac:spMkLst>
        </pc:spChg>
        <pc:spChg chg="add mod">
          <ac:chgData name="Kristiyan Kolev" userId="106bd3f5af50ae46" providerId="LiveId" clId="{8E92F35A-2DC7-49FC-B845-5A17E9DD703E}" dt="2023-02-09T22:01:41.374" v="213" actId="164"/>
          <ac:spMkLst>
            <pc:docMk/>
            <pc:sldMk cId="2852606002" sldId="266"/>
            <ac:spMk id="23" creationId="{8D918697-766F-046C-5E32-53FE3AB0261A}"/>
          </ac:spMkLst>
        </pc:spChg>
        <pc:spChg chg="add mod">
          <ac:chgData name="Kristiyan Kolev" userId="106bd3f5af50ae46" providerId="LiveId" clId="{8E92F35A-2DC7-49FC-B845-5A17E9DD703E}" dt="2023-02-09T22:01:41.374" v="213" actId="164"/>
          <ac:spMkLst>
            <pc:docMk/>
            <pc:sldMk cId="2852606002" sldId="266"/>
            <ac:spMk id="24" creationId="{386EFC7F-2878-775B-9EF8-43B155C8F7F7}"/>
          </ac:spMkLst>
        </pc:spChg>
        <pc:spChg chg="add del mod">
          <ac:chgData name="Kristiyan Kolev" userId="106bd3f5af50ae46" providerId="LiveId" clId="{8E92F35A-2DC7-49FC-B845-5A17E9DD703E}" dt="2023-02-09T21:58:43.072" v="182" actId="478"/>
          <ac:spMkLst>
            <pc:docMk/>
            <pc:sldMk cId="2852606002" sldId="266"/>
            <ac:spMk id="25" creationId="{D195DAAD-1BF4-2DA8-2192-0A708E23979E}"/>
          </ac:spMkLst>
        </pc:spChg>
        <pc:spChg chg="add mod">
          <ac:chgData name="Kristiyan Kolev" userId="106bd3f5af50ae46" providerId="LiveId" clId="{8E92F35A-2DC7-49FC-B845-5A17E9DD703E}" dt="2023-02-09T22:01:41.374" v="213" actId="164"/>
          <ac:spMkLst>
            <pc:docMk/>
            <pc:sldMk cId="2852606002" sldId="266"/>
            <ac:spMk id="26" creationId="{3C78E9B8-3CC5-BD37-5418-82AE69D7C108}"/>
          </ac:spMkLst>
        </pc:spChg>
        <pc:spChg chg="add mod">
          <ac:chgData name="Kristiyan Kolev" userId="106bd3f5af50ae46" providerId="LiveId" clId="{8E92F35A-2DC7-49FC-B845-5A17E9DD703E}" dt="2023-02-09T22:01:41.374" v="213" actId="164"/>
          <ac:spMkLst>
            <pc:docMk/>
            <pc:sldMk cId="2852606002" sldId="266"/>
            <ac:spMk id="27" creationId="{97169DB4-36C7-FB07-72B1-E33B7015A3EA}"/>
          </ac:spMkLst>
        </pc:spChg>
        <pc:spChg chg="add mod">
          <ac:chgData name="Kristiyan Kolev" userId="106bd3f5af50ae46" providerId="LiveId" clId="{8E92F35A-2DC7-49FC-B845-5A17E9DD703E}" dt="2023-02-09T22:01:41.374" v="213" actId="164"/>
          <ac:spMkLst>
            <pc:docMk/>
            <pc:sldMk cId="2852606002" sldId="266"/>
            <ac:spMk id="28" creationId="{415E781A-640D-8D00-0084-CE98D92F13CF}"/>
          </ac:spMkLst>
        </pc:spChg>
        <pc:spChg chg="add mod">
          <ac:chgData name="Kristiyan Kolev" userId="106bd3f5af50ae46" providerId="LiveId" clId="{8E92F35A-2DC7-49FC-B845-5A17E9DD703E}" dt="2023-02-09T22:01:41.374" v="213" actId="164"/>
          <ac:spMkLst>
            <pc:docMk/>
            <pc:sldMk cId="2852606002" sldId="266"/>
            <ac:spMk id="29" creationId="{1142129E-3A01-8314-0B45-30DCDC63B34C}"/>
          </ac:spMkLst>
        </pc:spChg>
        <pc:spChg chg="add mod">
          <ac:chgData name="Kristiyan Kolev" userId="106bd3f5af50ae46" providerId="LiveId" clId="{8E92F35A-2DC7-49FC-B845-5A17E9DD703E}" dt="2023-02-09T22:01:41.374" v="213" actId="164"/>
          <ac:spMkLst>
            <pc:docMk/>
            <pc:sldMk cId="2852606002" sldId="266"/>
            <ac:spMk id="30" creationId="{DFFFC718-0341-1167-68A9-5D9892BF0B06}"/>
          </ac:spMkLst>
        </pc:spChg>
        <pc:spChg chg="add mod">
          <ac:chgData name="Kristiyan Kolev" userId="106bd3f5af50ae46" providerId="LiveId" clId="{8E92F35A-2DC7-49FC-B845-5A17E9DD703E}" dt="2023-02-09T21:58:52.956" v="187" actId="571"/>
          <ac:spMkLst>
            <pc:docMk/>
            <pc:sldMk cId="2852606002" sldId="266"/>
            <ac:spMk id="31" creationId="{DBA76B07-82BA-16D8-C6E8-B5E51C757824}"/>
          </ac:spMkLst>
        </pc:spChg>
        <pc:spChg chg="add mod">
          <ac:chgData name="Kristiyan Kolev" userId="106bd3f5af50ae46" providerId="LiveId" clId="{8E92F35A-2DC7-49FC-B845-5A17E9DD703E}" dt="2023-02-09T21:58:52.956" v="187" actId="571"/>
          <ac:spMkLst>
            <pc:docMk/>
            <pc:sldMk cId="2852606002" sldId="266"/>
            <ac:spMk id="32" creationId="{8D3CBCEA-B6CE-A274-160D-B829CD79515D}"/>
          </ac:spMkLst>
        </pc:spChg>
        <pc:spChg chg="add mod">
          <ac:chgData name="Kristiyan Kolev" userId="106bd3f5af50ae46" providerId="LiveId" clId="{8E92F35A-2DC7-49FC-B845-5A17E9DD703E}" dt="2023-02-09T21:58:52.956" v="187" actId="571"/>
          <ac:spMkLst>
            <pc:docMk/>
            <pc:sldMk cId="2852606002" sldId="266"/>
            <ac:spMk id="33" creationId="{C6F61792-0C8B-2E04-C564-5B84CF6BF2CB}"/>
          </ac:spMkLst>
        </pc:spChg>
        <pc:spChg chg="add del mod">
          <ac:chgData name="Kristiyan Kolev" userId="106bd3f5af50ae46" providerId="LiveId" clId="{8E92F35A-2DC7-49FC-B845-5A17E9DD703E}" dt="2023-02-09T21:58:52.433" v="186"/>
          <ac:spMkLst>
            <pc:docMk/>
            <pc:sldMk cId="2852606002" sldId="266"/>
            <ac:spMk id="34" creationId="{0AA34CCC-F24E-0D69-6A0A-0B51B6F37E93}"/>
          </ac:spMkLst>
        </pc:spChg>
        <pc:spChg chg="add del mod">
          <ac:chgData name="Kristiyan Kolev" userId="106bd3f5af50ae46" providerId="LiveId" clId="{8E92F35A-2DC7-49FC-B845-5A17E9DD703E}" dt="2023-02-09T21:58:52.433" v="186"/>
          <ac:spMkLst>
            <pc:docMk/>
            <pc:sldMk cId="2852606002" sldId="266"/>
            <ac:spMk id="35" creationId="{5300E633-54B6-7A76-192C-3C1201C2A40C}"/>
          </ac:spMkLst>
        </pc:spChg>
        <pc:spChg chg="add del mod">
          <ac:chgData name="Kristiyan Kolev" userId="106bd3f5af50ae46" providerId="LiveId" clId="{8E92F35A-2DC7-49FC-B845-5A17E9DD703E}" dt="2023-02-09T21:58:52.433" v="186"/>
          <ac:spMkLst>
            <pc:docMk/>
            <pc:sldMk cId="2852606002" sldId="266"/>
            <ac:spMk id="36" creationId="{EFF6C0B6-450F-375D-32A9-78BD746C14C1}"/>
          </ac:spMkLst>
        </pc:spChg>
        <pc:spChg chg="add mod">
          <ac:chgData name="Kristiyan Kolev" userId="106bd3f5af50ae46" providerId="LiveId" clId="{8E92F35A-2DC7-49FC-B845-5A17E9DD703E}" dt="2023-02-09T22:01:41.374" v="213" actId="164"/>
          <ac:spMkLst>
            <pc:docMk/>
            <pc:sldMk cId="2852606002" sldId="266"/>
            <ac:spMk id="37" creationId="{D7A9F6B8-42EE-11BE-CEDD-D92D8220324B}"/>
          </ac:spMkLst>
        </pc:spChg>
        <pc:spChg chg="add mod">
          <ac:chgData name="Kristiyan Kolev" userId="106bd3f5af50ae46" providerId="LiveId" clId="{8E92F35A-2DC7-49FC-B845-5A17E9DD703E}" dt="2023-02-09T22:01:41.374" v="213" actId="164"/>
          <ac:spMkLst>
            <pc:docMk/>
            <pc:sldMk cId="2852606002" sldId="266"/>
            <ac:spMk id="38" creationId="{57944572-B35D-E330-C7DF-186245F8BF49}"/>
          </ac:spMkLst>
        </pc:spChg>
        <pc:spChg chg="add del mod">
          <ac:chgData name="Kristiyan Kolev" userId="106bd3f5af50ae46" providerId="LiveId" clId="{8E92F35A-2DC7-49FC-B845-5A17E9DD703E}" dt="2023-02-09T22:00:34.299" v="205" actId="478"/>
          <ac:spMkLst>
            <pc:docMk/>
            <pc:sldMk cId="2852606002" sldId="266"/>
            <ac:spMk id="39" creationId="{5D05DAA2-DE29-5238-1ED5-C828E2E364DE}"/>
          </ac:spMkLst>
        </pc:spChg>
        <pc:spChg chg="add mod">
          <ac:chgData name="Kristiyan Kolev" userId="106bd3f5af50ae46" providerId="LiveId" clId="{8E92F35A-2DC7-49FC-B845-5A17E9DD703E}" dt="2023-02-09T22:01:41.374" v="213" actId="164"/>
          <ac:spMkLst>
            <pc:docMk/>
            <pc:sldMk cId="2852606002" sldId="266"/>
            <ac:spMk id="40" creationId="{E9357904-C563-3A6E-6601-CF53D4EE667D}"/>
          </ac:spMkLst>
        </pc:spChg>
        <pc:spChg chg="add del mod">
          <ac:chgData name="Kristiyan Kolev" userId="106bd3f5af50ae46" providerId="LiveId" clId="{8E92F35A-2DC7-49FC-B845-5A17E9DD703E}" dt="2023-02-09T22:00:47.995" v="208" actId="478"/>
          <ac:spMkLst>
            <pc:docMk/>
            <pc:sldMk cId="2852606002" sldId="266"/>
            <ac:spMk id="41" creationId="{4A28822F-E4DC-601E-C39D-C575EC366431}"/>
          </ac:spMkLst>
        </pc:spChg>
        <pc:spChg chg="add del mod">
          <ac:chgData name="Kristiyan Kolev" userId="106bd3f5af50ae46" providerId="LiveId" clId="{8E92F35A-2DC7-49FC-B845-5A17E9DD703E}" dt="2023-02-09T22:00:33.032" v="204" actId="478"/>
          <ac:spMkLst>
            <pc:docMk/>
            <pc:sldMk cId="2852606002" sldId="266"/>
            <ac:spMk id="42" creationId="{F14AD4F0-D901-F6E8-241C-135B164D4472}"/>
          </ac:spMkLst>
        </pc:spChg>
        <pc:spChg chg="add mod">
          <ac:chgData name="Kristiyan Kolev" userId="106bd3f5af50ae46" providerId="LiveId" clId="{8E92F35A-2DC7-49FC-B845-5A17E9DD703E}" dt="2023-02-09T22:04:23.398" v="243" actId="122"/>
          <ac:spMkLst>
            <pc:docMk/>
            <pc:sldMk cId="2852606002" sldId="266"/>
            <ac:spMk id="48" creationId="{D43BF914-67C9-F7CD-08DC-202A460A6852}"/>
          </ac:spMkLst>
        </pc:spChg>
        <pc:spChg chg="add mod">
          <ac:chgData name="Kristiyan Kolev" userId="106bd3f5af50ae46" providerId="LiveId" clId="{8E92F35A-2DC7-49FC-B845-5A17E9DD703E}" dt="2023-02-09T22:05:21.900" v="256" actId="1076"/>
          <ac:spMkLst>
            <pc:docMk/>
            <pc:sldMk cId="2852606002" sldId="266"/>
            <ac:spMk id="49" creationId="{78CF08B0-BDDD-5DF8-0E3B-CFE4C57FFCE2}"/>
          </ac:spMkLst>
        </pc:spChg>
        <pc:spChg chg="add mod">
          <ac:chgData name="Kristiyan Kolev" userId="106bd3f5af50ae46" providerId="LiveId" clId="{8E92F35A-2DC7-49FC-B845-5A17E9DD703E}" dt="2023-02-09T22:05:36.607" v="258" actId="1076"/>
          <ac:spMkLst>
            <pc:docMk/>
            <pc:sldMk cId="2852606002" sldId="266"/>
            <ac:spMk id="50" creationId="{34E2D476-F9F8-8CBA-74D5-B9966FD31C5D}"/>
          </ac:spMkLst>
        </pc:spChg>
        <pc:spChg chg="add mod">
          <ac:chgData name="Kristiyan Kolev" userId="106bd3f5af50ae46" providerId="LiveId" clId="{8E92F35A-2DC7-49FC-B845-5A17E9DD703E}" dt="2023-02-09T22:05:43.138" v="259"/>
          <ac:spMkLst>
            <pc:docMk/>
            <pc:sldMk cId="2852606002" sldId="266"/>
            <ac:spMk id="51" creationId="{CB61859A-99FB-8DEC-68F6-F54BF178DE07}"/>
          </ac:spMkLst>
        </pc:spChg>
        <pc:spChg chg="add mod">
          <ac:chgData name="Kristiyan Kolev" userId="106bd3f5af50ae46" providerId="LiveId" clId="{8E92F35A-2DC7-49FC-B845-5A17E9DD703E}" dt="2023-02-09T22:05:50.513" v="260"/>
          <ac:spMkLst>
            <pc:docMk/>
            <pc:sldMk cId="2852606002" sldId="266"/>
            <ac:spMk id="52" creationId="{0AE27309-107E-8F71-E88A-4188EF9F6FC8}"/>
          </ac:spMkLst>
        </pc:spChg>
        <pc:grpChg chg="add mod">
          <ac:chgData name="Kristiyan Kolev" userId="106bd3f5af50ae46" providerId="LiveId" clId="{8E92F35A-2DC7-49FC-B845-5A17E9DD703E}" dt="2023-02-09T22:01:59.264" v="218" actId="1076"/>
          <ac:grpSpMkLst>
            <pc:docMk/>
            <pc:sldMk cId="2852606002" sldId="266"/>
            <ac:grpSpMk id="43" creationId="{D7269E54-1226-EC3C-0353-71E02F1524AE}"/>
          </ac:grpSpMkLst>
        </pc:grpChg>
        <pc:grpChg chg="add mod">
          <ac:chgData name="Kristiyan Kolev" userId="106bd3f5af50ae46" providerId="LiveId" clId="{8E92F35A-2DC7-49FC-B845-5A17E9DD703E}" dt="2023-02-09T22:02:11.366" v="223" actId="1076"/>
          <ac:grpSpMkLst>
            <pc:docMk/>
            <pc:sldMk cId="2852606002" sldId="266"/>
            <ac:grpSpMk id="44" creationId="{2AA2F08A-5500-B7B3-48FD-1858DF8B6FD6}"/>
          </ac:grpSpMkLst>
        </pc:grpChg>
        <pc:grpChg chg="add mod">
          <ac:chgData name="Kristiyan Kolev" userId="106bd3f5af50ae46" providerId="LiveId" clId="{8E92F35A-2DC7-49FC-B845-5A17E9DD703E}" dt="2023-02-09T22:02:25.471" v="226" actId="1076"/>
          <ac:grpSpMkLst>
            <pc:docMk/>
            <pc:sldMk cId="2852606002" sldId="266"/>
            <ac:grpSpMk id="45" creationId="{82D79BB0-2BB0-524B-A1F9-F674F0CEADED}"/>
          </ac:grpSpMkLst>
        </pc:grpChg>
        <pc:grpChg chg="add mod">
          <ac:chgData name="Kristiyan Kolev" userId="106bd3f5af50ae46" providerId="LiveId" clId="{8E92F35A-2DC7-49FC-B845-5A17E9DD703E}" dt="2023-02-09T22:02:20.198" v="225" actId="1076"/>
          <ac:grpSpMkLst>
            <pc:docMk/>
            <pc:sldMk cId="2852606002" sldId="266"/>
            <ac:grpSpMk id="46" creationId="{A6D33FB9-6F78-256E-68EE-0C7AC37E49E0}"/>
          </ac:grpSpMkLst>
        </pc:grpChg>
        <pc:grpChg chg="add mod">
          <ac:chgData name="Kristiyan Kolev" userId="106bd3f5af50ae46" providerId="LiveId" clId="{8E92F35A-2DC7-49FC-B845-5A17E9DD703E}" dt="2023-02-09T22:01:52.048" v="216" actId="1076"/>
          <ac:grpSpMkLst>
            <pc:docMk/>
            <pc:sldMk cId="2852606002" sldId="266"/>
            <ac:grpSpMk id="47" creationId="{C557537E-A68E-9399-A85C-D6F657FCC781}"/>
          </ac:grpSpMkLst>
        </pc:grpChg>
        <pc:cxnChg chg="add mod">
          <ac:chgData name="Kristiyan Kolev" userId="106bd3f5af50ae46" providerId="LiveId" clId="{8E92F35A-2DC7-49FC-B845-5A17E9DD703E}" dt="2023-02-09T22:01:08.781" v="209" actId="164"/>
          <ac:cxnSpMkLst>
            <pc:docMk/>
            <pc:sldMk cId="2852606002" sldId="266"/>
            <ac:cxnSpMk id="9" creationId="{796C6623-5B63-4856-D61A-985734939327}"/>
          </ac:cxnSpMkLst>
        </pc:cxnChg>
        <pc:cxnChg chg="add mod">
          <ac:chgData name="Kristiyan Kolev" userId="106bd3f5af50ae46" providerId="LiveId" clId="{8E92F35A-2DC7-49FC-B845-5A17E9DD703E}" dt="2023-02-09T22:01:08.781" v="209" actId="164"/>
          <ac:cxnSpMkLst>
            <pc:docMk/>
            <pc:sldMk cId="2852606002" sldId="266"/>
            <ac:cxnSpMk id="10" creationId="{671861A3-F33E-DE5B-B8E4-D1D0383FED5C}"/>
          </ac:cxnSpMkLst>
        </pc:cxnChg>
      </pc:sldChg>
      <pc:sldChg chg="modSp new del mod">
        <pc:chgData name="Kristiyan Kolev" userId="106bd3f5af50ae46" providerId="LiveId" clId="{8E92F35A-2DC7-49FC-B845-5A17E9DD703E}" dt="2023-02-10T22:12:37.660" v="3033" actId="47"/>
        <pc:sldMkLst>
          <pc:docMk/>
          <pc:sldMk cId="1109397035" sldId="267"/>
        </pc:sldMkLst>
        <pc:spChg chg="mod">
          <ac:chgData name="Kristiyan Kolev" userId="106bd3f5af50ae46" providerId="LiveId" clId="{8E92F35A-2DC7-49FC-B845-5A17E9DD703E}" dt="2023-02-10T09:31:19.318" v="370" actId="27636"/>
          <ac:spMkLst>
            <pc:docMk/>
            <pc:sldMk cId="1109397035" sldId="267"/>
            <ac:spMk id="2" creationId="{53DC6776-59B3-A0D0-7A07-4E1C7887A7F1}"/>
          </ac:spMkLst>
        </pc:spChg>
      </pc:sldChg>
      <pc:sldChg chg="addSp delSp modSp new mod setBg">
        <pc:chgData name="Kristiyan Kolev" userId="106bd3f5af50ae46" providerId="LiveId" clId="{8E92F35A-2DC7-49FC-B845-5A17E9DD703E}" dt="2023-02-10T12:38:52.907" v="816" actId="478"/>
        <pc:sldMkLst>
          <pc:docMk/>
          <pc:sldMk cId="3736242833" sldId="268"/>
        </pc:sldMkLst>
        <pc:spChg chg="del mod">
          <ac:chgData name="Kristiyan Kolev" userId="106bd3f5af50ae46" providerId="LiveId" clId="{8E92F35A-2DC7-49FC-B845-5A17E9DD703E}" dt="2023-02-10T09:31:26.711" v="375" actId="26606"/>
          <ac:spMkLst>
            <pc:docMk/>
            <pc:sldMk cId="3736242833" sldId="268"/>
            <ac:spMk id="2" creationId="{153906E6-83AD-58D2-E070-BE5C2A24ECA6}"/>
          </ac:spMkLst>
        </pc:spChg>
        <pc:spChg chg="del">
          <ac:chgData name="Kristiyan Kolev" userId="106bd3f5af50ae46" providerId="LiveId" clId="{8E92F35A-2DC7-49FC-B845-5A17E9DD703E}" dt="2023-02-10T09:31:19.004" v="368"/>
          <ac:spMkLst>
            <pc:docMk/>
            <pc:sldMk cId="3736242833" sldId="268"/>
            <ac:spMk id="3" creationId="{095D3838-49BD-736D-FE4D-611712481A39}"/>
          </ac:spMkLst>
        </pc:spChg>
        <pc:spChg chg="mod">
          <ac:chgData name="Kristiyan Kolev" userId="106bd3f5af50ae46" providerId="LiveId" clId="{8E92F35A-2DC7-49FC-B845-5A17E9DD703E}" dt="2023-02-10T09:31:26.711" v="375" actId="26606"/>
          <ac:spMkLst>
            <pc:docMk/>
            <pc:sldMk cId="3736242833" sldId="268"/>
            <ac:spMk id="4" creationId="{FDF06C5B-45B4-8158-0874-8F65A6E5F1CA}"/>
          </ac:spMkLst>
        </pc:spChg>
        <pc:spChg chg="del mod">
          <ac:chgData name="Kristiyan Kolev" userId="106bd3f5af50ae46" providerId="LiveId" clId="{8E92F35A-2DC7-49FC-B845-5A17E9DD703E}" dt="2023-02-10T12:38:52.907" v="816" actId="478"/>
          <ac:spMkLst>
            <pc:docMk/>
            <pc:sldMk cId="3736242833" sldId="268"/>
            <ac:spMk id="5" creationId="{3816C1A1-9424-D942-2F62-842A2C56075E}"/>
          </ac:spMkLst>
        </pc:spChg>
        <pc:spChg chg="add mod">
          <ac:chgData name="Kristiyan Kolev" userId="106bd3f5af50ae46" providerId="LiveId" clId="{8E92F35A-2DC7-49FC-B845-5A17E9DD703E}" dt="2023-02-10T09:34:37.021" v="397" actId="206"/>
          <ac:spMkLst>
            <pc:docMk/>
            <pc:sldMk cId="3736242833" sldId="268"/>
            <ac:spMk id="8" creationId="{B5D01381-2EFF-BBD5-BC9F-5B1DB233130F}"/>
          </ac:spMkLst>
        </pc:spChg>
        <pc:spChg chg="add del mod">
          <ac:chgData name="Kristiyan Kolev" userId="106bd3f5af50ae46" providerId="LiveId" clId="{8E92F35A-2DC7-49FC-B845-5A17E9DD703E}" dt="2023-02-10T09:34:54.563" v="400"/>
          <ac:spMkLst>
            <pc:docMk/>
            <pc:sldMk cId="3736242833" sldId="268"/>
            <ac:spMk id="9" creationId="{DAFA1B4C-6C3F-0C66-A7C6-E3A70BCBB284}"/>
          </ac:spMkLst>
        </pc:spChg>
        <pc:spChg chg="add mod">
          <ac:chgData name="Kristiyan Kolev" userId="106bd3f5af50ae46" providerId="LiveId" clId="{8E92F35A-2DC7-49FC-B845-5A17E9DD703E}" dt="2023-02-10T09:35:31.567" v="422" actId="20577"/>
          <ac:spMkLst>
            <pc:docMk/>
            <pc:sldMk cId="3736242833" sldId="268"/>
            <ac:spMk id="10" creationId="{0C8F4320-D939-42AA-C8A6-99C37A6EEF1B}"/>
          </ac:spMkLst>
        </pc:spChg>
        <pc:spChg chg="add">
          <ac:chgData name="Kristiyan Kolev" userId="106bd3f5af50ae46" providerId="LiveId" clId="{8E92F35A-2DC7-49FC-B845-5A17E9DD703E}" dt="2023-02-10T09:31:26.711" v="375" actId="26606"/>
          <ac:spMkLst>
            <pc:docMk/>
            <pc:sldMk cId="3736242833" sldId="268"/>
            <ac:spMk id="12" creationId="{42A4FC2C-047E-45A5-965D-8E1E3BF09BC6}"/>
          </ac:spMkLst>
        </pc:spChg>
        <pc:picChg chg="add mod">
          <ac:chgData name="Kristiyan Kolev" userId="106bd3f5af50ae46" providerId="LiveId" clId="{8E92F35A-2DC7-49FC-B845-5A17E9DD703E}" dt="2023-02-10T09:31:46.054" v="376"/>
          <ac:picMkLst>
            <pc:docMk/>
            <pc:sldMk cId="3736242833" sldId="268"/>
            <ac:picMk id="7" creationId="{EF5D3250-4979-AEFE-081A-6A805915D5DF}"/>
          </ac:picMkLst>
        </pc:picChg>
      </pc:sldChg>
      <pc:sldChg chg="delSp modSp add mod setBg delDesignElem">
        <pc:chgData name="Kristiyan Kolev" userId="106bd3f5af50ae46" providerId="LiveId" clId="{8E92F35A-2DC7-49FC-B845-5A17E9DD703E}" dt="2023-02-12T05:15:04.469" v="4499" actId="1076"/>
        <pc:sldMkLst>
          <pc:docMk/>
          <pc:sldMk cId="3235079296" sldId="269"/>
        </pc:sldMkLst>
        <pc:spChg chg="del">
          <ac:chgData name="Kristiyan Kolev" userId="106bd3f5af50ae46" providerId="LiveId" clId="{8E92F35A-2DC7-49FC-B845-5A17E9DD703E}" dt="2023-02-10T12:39:09.747" v="817" actId="478"/>
          <ac:spMkLst>
            <pc:docMk/>
            <pc:sldMk cId="3235079296" sldId="269"/>
            <ac:spMk id="5" creationId="{3816C1A1-9424-D942-2F62-842A2C56075E}"/>
          </ac:spMkLst>
        </pc:spChg>
        <pc:spChg chg="mod">
          <ac:chgData name="Kristiyan Kolev" userId="106bd3f5af50ae46" providerId="LiveId" clId="{8E92F35A-2DC7-49FC-B845-5A17E9DD703E}" dt="2023-02-10T09:39:12.708" v="434" actId="2085"/>
          <ac:spMkLst>
            <pc:docMk/>
            <pc:sldMk cId="3235079296" sldId="269"/>
            <ac:spMk id="8" creationId="{B5D01381-2EFF-BBD5-BC9F-5B1DB233130F}"/>
          </ac:spMkLst>
        </pc:spChg>
        <pc:spChg chg="mod">
          <ac:chgData name="Kristiyan Kolev" userId="106bd3f5af50ae46" providerId="LiveId" clId="{8E92F35A-2DC7-49FC-B845-5A17E9DD703E}" dt="2023-02-12T05:15:04.469" v="4499" actId="1076"/>
          <ac:spMkLst>
            <pc:docMk/>
            <pc:sldMk cId="3235079296" sldId="269"/>
            <ac:spMk id="10" creationId="{0C8F4320-D939-42AA-C8A6-99C37A6EEF1B}"/>
          </ac:spMkLst>
        </pc:spChg>
        <pc:spChg chg="del">
          <ac:chgData name="Kristiyan Kolev" userId="106bd3f5af50ae46" providerId="LiveId" clId="{8E92F35A-2DC7-49FC-B845-5A17E9DD703E}" dt="2023-02-10T09:36:24.681" v="424"/>
          <ac:spMkLst>
            <pc:docMk/>
            <pc:sldMk cId="3235079296" sldId="269"/>
            <ac:spMk id="12" creationId="{42A4FC2C-047E-45A5-965D-8E1E3BF09BC6}"/>
          </ac:spMkLst>
        </pc:spChg>
        <pc:picChg chg="mod">
          <ac:chgData name="Kristiyan Kolev" userId="106bd3f5af50ae46" providerId="LiveId" clId="{8E92F35A-2DC7-49FC-B845-5A17E9DD703E}" dt="2023-02-10T09:37:56.895" v="426"/>
          <ac:picMkLst>
            <pc:docMk/>
            <pc:sldMk cId="3235079296" sldId="269"/>
            <ac:picMk id="7" creationId="{EF5D3250-4979-AEFE-081A-6A805915D5DF}"/>
          </ac:picMkLst>
        </pc:picChg>
      </pc:sldChg>
      <pc:sldChg chg="addSp delSp modSp new mod">
        <pc:chgData name="Kristiyan Kolev" userId="106bd3f5af50ae46" providerId="LiveId" clId="{8E92F35A-2DC7-49FC-B845-5A17E9DD703E}" dt="2023-02-10T13:08:55.702" v="1201" actId="1076"/>
        <pc:sldMkLst>
          <pc:docMk/>
          <pc:sldMk cId="2356351466" sldId="270"/>
        </pc:sldMkLst>
        <pc:spChg chg="mod">
          <ac:chgData name="Kristiyan Kolev" userId="106bd3f5af50ae46" providerId="LiveId" clId="{8E92F35A-2DC7-49FC-B845-5A17E9DD703E}" dt="2023-02-10T12:50:15.241" v="876" actId="20577"/>
          <ac:spMkLst>
            <pc:docMk/>
            <pc:sldMk cId="2356351466" sldId="270"/>
            <ac:spMk id="2" creationId="{77B54D9F-5CD4-1D6A-5A8E-DA64CFF53C2F}"/>
          </ac:spMkLst>
        </pc:spChg>
        <pc:spChg chg="mod">
          <ac:chgData name="Kristiyan Kolev" userId="106bd3f5af50ae46" providerId="LiveId" clId="{8E92F35A-2DC7-49FC-B845-5A17E9DD703E}" dt="2023-02-10T12:09:34.364" v="644" actId="14100"/>
          <ac:spMkLst>
            <pc:docMk/>
            <pc:sldMk cId="2356351466" sldId="270"/>
            <ac:spMk id="3" creationId="{2AA0B752-E1AC-3CF7-D1BC-AAB3C4C2090D}"/>
          </ac:spMkLst>
        </pc:spChg>
        <pc:spChg chg="add mod">
          <ac:chgData name="Kristiyan Kolev" userId="106bd3f5af50ae46" providerId="LiveId" clId="{8E92F35A-2DC7-49FC-B845-5A17E9DD703E}" dt="2023-02-10T12:16:25.394" v="729" actId="20577"/>
          <ac:spMkLst>
            <pc:docMk/>
            <pc:sldMk cId="2356351466" sldId="270"/>
            <ac:spMk id="6" creationId="{EDC2BC51-0C79-F7E8-CB48-1B0A094C023E}"/>
          </ac:spMkLst>
        </pc:spChg>
        <pc:spChg chg="add mod">
          <ac:chgData name="Kristiyan Kolev" userId="106bd3f5af50ae46" providerId="LiveId" clId="{8E92F35A-2DC7-49FC-B845-5A17E9DD703E}" dt="2023-02-10T13:08:52.907" v="1200" actId="1076"/>
          <ac:spMkLst>
            <pc:docMk/>
            <pc:sldMk cId="2356351466" sldId="270"/>
            <ac:spMk id="7" creationId="{D9B6818F-C92B-DB4B-7395-184138E3D1B8}"/>
          </ac:spMkLst>
        </pc:spChg>
        <pc:spChg chg="add mod">
          <ac:chgData name="Kristiyan Kolev" userId="106bd3f5af50ae46" providerId="LiveId" clId="{8E92F35A-2DC7-49FC-B845-5A17E9DD703E}" dt="2023-02-10T13:08:50.566" v="1198" actId="1076"/>
          <ac:spMkLst>
            <pc:docMk/>
            <pc:sldMk cId="2356351466" sldId="270"/>
            <ac:spMk id="8" creationId="{00AF152A-8BC3-AD75-890C-3A38FB84BB7A}"/>
          </ac:spMkLst>
        </pc:spChg>
        <pc:spChg chg="add mod">
          <ac:chgData name="Kristiyan Kolev" userId="106bd3f5af50ae46" providerId="LiveId" clId="{8E92F35A-2DC7-49FC-B845-5A17E9DD703E}" dt="2023-02-10T13:08:55.702" v="1201" actId="1076"/>
          <ac:spMkLst>
            <pc:docMk/>
            <pc:sldMk cId="2356351466" sldId="270"/>
            <ac:spMk id="9" creationId="{A3FBB809-E6EB-E34B-A2CA-365D431C0C57}"/>
          </ac:spMkLst>
        </pc:spChg>
        <pc:spChg chg="add mod">
          <ac:chgData name="Kristiyan Kolev" userId="106bd3f5af50ae46" providerId="LiveId" clId="{8E92F35A-2DC7-49FC-B845-5A17E9DD703E}" dt="2023-02-10T13:08:20.058" v="1188" actId="20577"/>
          <ac:spMkLst>
            <pc:docMk/>
            <pc:sldMk cId="2356351466" sldId="270"/>
            <ac:spMk id="10" creationId="{C5BE415F-97A8-6292-5445-742F40DD97A1}"/>
          </ac:spMkLst>
        </pc:spChg>
        <pc:spChg chg="add mod">
          <ac:chgData name="Kristiyan Kolev" userId="106bd3f5af50ae46" providerId="LiveId" clId="{8E92F35A-2DC7-49FC-B845-5A17E9DD703E}" dt="2023-02-10T12:34:17.783" v="778" actId="13822"/>
          <ac:spMkLst>
            <pc:docMk/>
            <pc:sldMk cId="2356351466" sldId="270"/>
            <ac:spMk id="11" creationId="{5D5ABC99-9C98-BA9A-2543-DA2113B26A20}"/>
          </ac:spMkLst>
        </pc:spChg>
        <pc:spChg chg="add mod">
          <ac:chgData name="Kristiyan Kolev" userId="106bd3f5af50ae46" providerId="LiveId" clId="{8E92F35A-2DC7-49FC-B845-5A17E9DD703E}" dt="2023-02-10T12:33:55.990" v="777" actId="1076"/>
          <ac:spMkLst>
            <pc:docMk/>
            <pc:sldMk cId="2356351466" sldId="270"/>
            <ac:spMk id="12" creationId="{26A959BC-0A71-ABF2-FA74-E0C0F9F5DE4D}"/>
          </ac:spMkLst>
        </pc:spChg>
        <pc:spChg chg="add mod">
          <ac:chgData name="Kristiyan Kolev" userId="106bd3f5af50ae46" providerId="LiveId" clId="{8E92F35A-2DC7-49FC-B845-5A17E9DD703E}" dt="2023-02-10T12:33:55.990" v="777" actId="1076"/>
          <ac:spMkLst>
            <pc:docMk/>
            <pc:sldMk cId="2356351466" sldId="270"/>
            <ac:spMk id="13" creationId="{DA3123F6-FF82-947F-AF4E-B843F0315A4F}"/>
          </ac:spMkLst>
        </pc:spChg>
        <pc:spChg chg="add mod">
          <ac:chgData name="Kristiyan Kolev" userId="106bd3f5af50ae46" providerId="LiveId" clId="{8E92F35A-2DC7-49FC-B845-5A17E9DD703E}" dt="2023-02-10T12:33:55.990" v="777" actId="1076"/>
          <ac:spMkLst>
            <pc:docMk/>
            <pc:sldMk cId="2356351466" sldId="270"/>
            <ac:spMk id="14" creationId="{88697E0E-846D-7A46-67C2-810E17836336}"/>
          </ac:spMkLst>
        </pc:spChg>
        <pc:spChg chg="add mod">
          <ac:chgData name="Kristiyan Kolev" userId="106bd3f5af50ae46" providerId="LiveId" clId="{8E92F35A-2DC7-49FC-B845-5A17E9DD703E}" dt="2023-02-10T12:33:55.990" v="777" actId="1076"/>
          <ac:spMkLst>
            <pc:docMk/>
            <pc:sldMk cId="2356351466" sldId="270"/>
            <ac:spMk id="15" creationId="{EBE17FD0-F583-16C0-FC96-46539F3C968A}"/>
          </ac:spMkLst>
        </pc:spChg>
        <pc:spChg chg="add mod">
          <ac:chgData name="Kristiyan Kolev" userId="106bd3f5af50ae46" providerId="LiveId" clId="{8E92F35A-2DC7-49FC-B845-5A17E9DD703E}" dt="2023-02-10T12:33:18.909" v="771" actId="164"/>
          <ac:spMkLst>
            <pc:docMk/>
            <pc:sldMk cId="2356351466" sldId="270"/>
            <ac:spMk id="16" creationId="{AF065822-CFC9-96C9-776B-9FC9205530B1}"/>
          </ac:spMkLst>
        </pc:spChg>
        <pc:spChg chg="add mod">
          <ac:chgData name="Kristiyan Kolev" userId="106bd3f5af50ae46" providerId="LiveId" clId="{8E92F35A-2DC7-49FC-B845-5A17E9DD703E}" dt="2023-02-10T12:33:18.909" v="771" actId="164"/>
          <ac:spMkLst>
            <pc:docMk/>
            <pc:sldMk cId="2356351466" sldId="270"/>
            <ac:spMk id="17" creationId="{F9F67D9A-3D75-10CC-224E-9ADBC9438A54}"/>
          </ac:spMkLst>
        </pc:spChg>
        <pc:spChg chg="add mod">
          <ac:chgData name="Kristiyan Kolev" userId="106bd3f5af50ae46" providerId="LiveId" clId="{8E92F35A-2DC7-49FC-B845-5A17E9DD703E}" dt="2023-02-10T12:33:18.909" v="771" actId="164"/>
          <ac:spMkLst>
            <pc:docMk/>
            <pc:sldMk cId="2356351466" sldId="270"/>
            <ac:spMk id="18" creationId="{A1AC1B17-ED01-7F74-0B15-4B4384597CA0}"/>
          </ac:spMkLst>
        </pc:spChg>
        <pc:spChg chg="add mod">
          <ac:chgData name="Kristiyan Kolev" userId="106bd3f5af50ae46" providerId="LiveId" clId="{8E92F35A-2DC7-49FC-B845-5A17E9DD703E}" dt="2023-02-10T12:33:18.909" v="771" actId="164"/>
          <ac:spMkLst>
            <pc:docMk/>
            <pc:sldMk cId="2356351466" sldId="270"/>
            <ac:spMk id="19" creationId="{714774B5-2F42-A5A1-A848-6072C1EBD3E4}"/>
          </ac:spMkLst>
        </pc:spChg>
        <pc:spChg chg="add del mod">
          <ac:chgData name="Kristiyan Kolev" userId="106bd3f5af50ae46" providerId="LiveId" clId="{8E92F35A-2DC7-49FC-B845-5A17E9DD703E}" dt="2023-02-10T12:33:01.084" v="768" actId="478"/>
          <ac:spMkLst>
            <pc:docMk/>
            <pc:sldMk cId="2356351466" sldId="270"/>
            <ac:spMk id="20" creationId="{5AFC04F4-DBF6-6CDC-81AD-5BD3C0AF11ED}"/>
          </ac:spMkLst>
        </pc:spChg>
        <pc:spChg chg="add del mod">
          <ac:chgData name="Kristiyan Kolev" userId="106bd3f5af50ae46" providerId="LiveId" clId="{8E92F35A-2DC7-49FC-B845-5A17E9DD703E}" dt="2023-02-10T12:33:01.084" v="768" actId="478"/>
          <ac:spMkLst>
            <pc:docMk/>
            <pc:sldMk cId="2356351466" sldId="270"/>
            <ac:spMk id="21" creationId="{840209D3-BF47-10AD-7690-21FC76652940}"/>
          </ac:spMkLst>
        </pc:spChg>
        <pc:spChg chg="add del mod">
          <ac:chgData name="Kristiyan Kolev" userId="106bd3f5af50ae46" providerId="LiveId" clId="{8E92F35A-2DC7-49FC-B845-5A17E9DD703E}" dt="2023-02-10T12:33:01.084" v="768" actId="478"/>
          <ac:spMkLst>
            <pc:docMk/>
            <pc:sldMk cId="2356351466" sldId="270"/>
            <ac:spMk id="22" creationId="{63E55160-E292-3DC1-18D2-A4B72F43F25F}"/>
          </ac:spMkLst>
        </pc:spChg>
        <pc:spChg chg="add del mod">
          <ac:chgData name="Kristiyan Kolev" userId="106bd3f5af50ae46" providerId="LiveId" clId="{8E92F35A-2DC7-49FC-B845-5A17E9DD703E}" dt="2023-02-10T12:33:04.159" v="770" actId="478"/>
          <ac:spMkLst>
            <pc:docMk/>
            <pc:sldMk cId="2356351466" sldId="270"/>
            <ac:spMk id="23" creationId="{3E52BDE6-0754-C5AE-64D6-267023F36BD7}"/>
          </ac:spMkLst>
        </pc:spChg>
        <pc:spChg chg="add del mod">
          <ac:chgData name="Kristiyan Kolev" userId="106bd3f5af50ae46" providerId="LiveId" clId="{8E92F35A-2DC7-49FC-B845-5A17E9DD703E}" dt="2023-02-10T12:33:01.084" v="768" actId="478"/>
          <ac:spMkLst>
            <pc:docMk/>
            <pc:sldMk cId="2356351466" sldId="270"/>
            <ac:spMk id="24" creationId="{EF2011B4-E20A-04CA-5E53-341399935560}"/>
          </ac:spMkLst>
        </pc:spChg>
        <pc:spChg chg="add del mod">
          <ac:chgData name="Kristiyan Kolev" userId="106bd3f5af50ae46" providerId="LiveId" clId="{8E92F35A-2DC7-49FC-B845-5A17E9DD703E}" dt="2023-02-10T12:33:01.084" v="768" actId="478"/>
          <ac:spMkLst>
            <pc:docMk/>
            <pc:sldMk cId="2356351466" sldId="270"/>
            <ac:spMk id="25" creationId="{A143F9B2-10E5-10A1-D1BF-84C6B9A4101C}"/>
          </ac:spMkLst>
        </pc:spChg>
        <pc:spChg chg="add del mod">
          <ac:chgData name="Kristiyan Kolev" userId="106bd3f5af50ae46" providerId="LiveId" clId="{8E92F35A-2DC7-49FC-B845-5A17E9DD703E}" dt="2023-02-10T12:33:01.084" v="768" actId="478"/>
          <ac:spMkLst>
            <pc:docMk/>
            <pc:sldMk cId="2356351466" sldId="270"/>
            <ac:spMk id="26" creationId="{6CCAF76F-1444-CE52-E6BD-5E21831A66E1}"/>
          </ac:spMkLst>
        </pc:spChg>
        <pc:spChg chg="add del mod">
          <ac:chgData name="Kristiyan Kolev" userId="106bd3f5af50ae46" providerId="LiveId" clId="{8E92F35A-2DC7-49FC-B845-5A17E9DD703E}" dt="2023-02-10T12:33:01.084" v="768" actId="478"/>
          <ac:spMkLst>
            <pc:docMk/>
            <pc:sldMk cId="2356351466" sldId="270"/>
            <ac:spMk id="27" creationId="{92E375DB-2970-2A04-3E25-B04EB0EB061C}"/>
          </ac:spMkLst>
        </pc:spChg>
        <pc:spChg chg="add del mod">
          <ac:chgData name="Kristiyan Kolev" userId="106bd3f5af50ae46" providerId="LiveId" clId="{8E92F35A-2DC7-49FC-B845-5A17E9DD703E}" dt="2023-02-10T12:33:01.084" v="768" actId="478"/>
          <ac:spMkLst>
            <pc:docMk/>
            <pc:sldMk cId="2356351466" sldId="270"/>
            <ac:spMk id="28" creationId="{70BF4794-7AE8-2B3F-0E3D-46066D4C47AB}"/>
          </ac:spMkLst>
        </pc:spChg>
        <pc:spChg chg="add del mod">
          <ac:chgData name="Kristiyan Kolev" userId="106bd3f5af50ae46" providerId="LiveId" clId="{8E92F35A-2DC7-49FC-B845-5A17E9DD703E}" dt="2023-02-10T12:33:01.084" v="768" actId="478"/>
          <ac:spMkLst>
            <pc:docMk/>
            <pc:sldMk cId="2356351466" sldId="270"/>
            <ac:spMk id="29" creationId="{1576260F-227E-BEFA-E834-528513B48AC0}"/>
          </ac:spMkLst>
        </pc:spChg>
        <pc:spChg chg="add del mod">
          <ac:chgData name="Kristiyan Kolev" userId="106bd3f5af50ae46" providerId="LiveId" clId="{8E92F35A-2DC7-49FC-B845-5A17E9DD703E}" dt="2023-02-10T12:33:01.084" v="768" actId="478"/>
          <ac:spMkLst>
            <pc:docMk/>
            <pc:sldMk cId="2356351466" sldId="270"/>
            <ac:spMk id="30" creationId="{3E26B9EE-DCDC-7A7E-0D0D-A2A26268E805}"/>
          </ac:spMkLst>
        </pc:spChg>
        <pc:spChg chg="add del mod">
          <ac:chgData name="Kristiyan Kolev" userId="106bd3f5af50ae46" providerId="LiveId" clId="{8E92F35A-2DC7-49FC-B845-5A17E9DD703E}" dt="2023-02-10T12:33:01.084" v="768" actId="478"/>
          <ac:spMkLst>
            <pc:docMk/>
            <pc:sldMk cId="2356351466" sldId="270"/>
            <ac:spMk id="31" creationId="{224484CE-033B-22BB-FC84-C37C346C0A96}"/>
          </ac:spMkLst>
        </pc:spChg>
        <pc:spChg chg="mod">
          <ac:chgData name="Kristiyan Kolev" userId="106bd3f5af50ae46" providerId="LiveId" clId="{8E92F35A-2DC7-49FC-B845-5A17E9DD703E}" dt="2023-02-10T12:33:24.879" v="773"/>
          <ac:spMkLst>
            <pc:docMk/>
            <pc:sldMk cId="2356351466" sldId="270"/>
            <ac:spMk id="34" creationId="{AAEDB084-B81D-7A6B-AA89-492260AABFDB}"/>
          </ac:spMkLst>
        </pc:spChg>
        <pc:spChg chg="mod">
          <ac:chgData name="Kristiyan Kolev" userId="106bd3f5af50ae46" providerId="LiveId" clId="{8E92F35A-2DC7-49FC-B845-5A17E9DD703E}" dt="2023-02-10T12:33:24.879" v="773"/>
          <ac:spMkLst>
            <pc:docMk/>
            <pc:sldMk cId="2356351466" sldId="270"/>
            <ac:spMk id="35" creationId="{9180D1A8-5057-E07D-F64A-42D03B8C8796}"/>
          </ac:spMkLst>
        </pc:spChg>
        <pc:spChg chg="mod">
          <ac:chgData name="Kristiyan Kolev" userId="106bd3f5af50ae46" providerId="LiveId" clId="{8E92F35A-2DC7-49FC-B845-5A17E9DD703E}" dt="2023-02-10T12:33:24.879" v="773"/>
          <ac:spMkLst>
            <pc:docMk/>
            <pc:sldMk cId="2356351466" sldId="270"/>
            <ac:spMk id="36" creationId="{A763074D-FBBD-36C9-AD35-55B70849CF81}"/>
          </ac:spMkLst>
        </pc:spChg>
        <pc:spChg chg="mod">
          <ac:chgData name="Kristiyan Kolev" userId="106bd3f5af50ae46" providerId="LiveId" clId="{8E92F35A-2DC7-49FC-B845-5A17E9DD703E}" dt="2023-02-10T12:33:24.879" v="773"/>
          <ac:spMkLst>
            <pc:docMk/>
            <pc:sldMk cId="2356351466" sldId="270"/>
            <ac:spMk id="37" creationId="{233F063B-A6E0-A6F5-8BE1-8E2B27782C35}"/>
          </ac:spMkLst>
        </pc:spChg>
        <pc:spChg chg="mod">
          <ac:chgData name="Kristiyan Kolev" userId="106bd3f5af50ae46" providerId="LiveId" clId="{8E92F35A-2DC7-49FC-B845-5A17E9DD703E}" dt="2023-02-10T12:33:40.167" v="775"/>
          <ac:spMkLst>
            <pc:docMk/>
            <pc:sldMk cId="2356351466" sldId="270"/>
            <ac:spMk id="39" creationId="{087E9228-E67C-9FDC-BE97-48A02D49AACA}"/>
          </ac:spMkLst>
        </pc:spChg>
        <pc:spChg chg="mod">
          <ac:chgData name="Kristiyan Kolev" userId="106bd3f5af50ae46" providerId="LiveId" clId="{8E92F35A-2DC7-49FC-B845-5A17E9DD703E}" dt="2023-02-10T12:33:40.167" v="775"/>
          <ac:spMkLst>
            <pc:docMk/>
            <pc:sldMk cId="2356351466" sldId="270"/>
            <ac:spMk id="40" creationId="{C720915A-70C5-F1EE-D75B-5E54CF90FC7A}"/>
          </ac:spMkLst>
        </pc:spChg>
        <pc:spChg chg="mod">
          <ac:chgData name="Kristiyan Kolev" userId="106bd3f5af50ae46" providerId="LiveId" clId="{8E92F35A-2DC7-49FC-B845-5A17E9DD703E}" dt="2023-02-10T12:33:40.167" v="775"/>
          <ac:spMkLst>
            <pc:docMk/>
            <pc:sldMk cId="2356351466" sldId="270"/>
            <ac:spMk id="41" creationId="{627C0E52-4CD0-91C7-2378-06F355B8559A}"/>
          </ac:spMkLst>
        </pc:spChg>
        <pc:spChg chg="mod">
          <ac:chgData name="Kristiyan Kolev" userId="106bd3f5af50ae46" providerId="LiveId" clId="{8E92F35A-2DC7-49FC-B845-5A17E9DD703E}" dt="2023-02-10T12:33:40.167" v="775"/>
          <ac:spMkLst>
            <pc:docMk/>
            <pc:sldMk cId="2356351466" sldId="270"/>
            <ac:spMk id="42" creationId="{65F5BE49-5FE1-C8BE-DB33-D9A3095EF118}"/>
          </ac:spMkLst>
        </pc:spChg>
        <pc:spChg chg="add mod ord">
          <ac:chgData name="Kristiyan Kolev" userId="106bd3f5af50ae46" providerId="LiveId" clId="{8E92F35A-2DC7-49FC-B845-5A17E9DD703E}" dt="2023-02-10T12:35:09.881" v="785" actId="167"/>
          <ac:spMkLst>
            <pc:docMk/>
            <pc:sldMk cId="2356351466" sldId="270"/>
            <ac:spMk id="43" creationId="{9FEF638E-77C0-A9D8-A392-22A71012A414}"/>
          </ac:spMkLst>
        </pc:spChg>
        <pc:spChg chg="add mod">
          <ac:chgData name="Kristiyan Kolev" userId="106bd3f5af50ae46" providerId="LiveId" clId="{8E92F35A-2DC7-49FC-B845-5A17E9DD703E}" dt="2023-02-10T12:35:42.953" v="788" actId="14100"/>
          <ac:spMkLst>
            <pc:docMk/>
            <pc:sldMk cId="2356351466" sldId="270"/>
            <ac:spMk id="44" creationId="{26AACB2C-5917-1834-62D9-232EBF660997}"/>
          </ac:spMkLst>
        </pc:spChg>
        <pc:spChg chg="add mod">
          <ac:chgData name="Kristiyan Kolev" userId="106bd3f5af50ae46" providerId="LiveId" clId="{8E92F35A-2DC7-49FC-B845-5A17E9DD703E}" dt="2023-02-10T12:36:11.920" v="796" actId="1076"/>
          <ac:spMkLst>
            <pc:docMk/>
            <pc:sldMk cId="2356351466" sldId="270"/>
            <ac:spMk id="45" creationId="{0B78DBEE-0B04-6389-1119-08C242CADE2B}"/>
          </ac:spMkLst>
        </pc:spChg>
        <pc:spChg chg="add mod">
          <ac:chgData name="Kristiyan Kolev" userId="106bd3f5af50ae46" providerId="LiveId" clId="{8E92F35A-2DC7-49FC-B845-5A17E9DD703E}" dt="2023-02-10T12:36:09.114" v="795" actId="1076"/>
          <ac:spMkLst>
            <pc:docMk/>
            <pc:sldMk cId="2356351466" sldId="270"/>
            <ac:spMk id="46" creationId="{15861708-ECED-E873-4C91-845C09C904F0}"/>
          </ac:spMkLst>
        </pc:spChg>
        <pc:spChg chg="add mod">
          <ac:chgData name="Kristiyan Kolev" userId="106bd3f5af50ae46" providerId="LiveId" clId="{8E92F35A-2DC7-49FC-B845-5A17E9DD703E}" dt="2023-02-10T12:36:20.303" v="799" actId="1076"/>
          <ac:spMkLst>
            <pc:docMk/>
            <pc:sldMk cId="2356351466" sldId="270"/>
            <ac:spMk id="47" creationId="{3EA65748-DE87-FE23-9FEB-CBE6F980A5BC}"/>
          </ac:spMkLst>
        </pc:spChg>
        <pc:spChg chg="add mod">
          <ac:chgData name="Kristiyan Kolev" userId="106bd3f5af50ae46" providerId="LiveId" clId="{8E92F35A-2DC7-49FC-B845-5A17E9DD703E}" dt="2023-02-10T12:36:25.456" v="801" actId="1076"/>
          <ac:spMkLst>
            <pc:docMk/>
            <pc:sldMk cId="2356351466" sldId="270"/>
            <ac:spMk id="48" creationId="{D8BBEEF5-5D32-0C54-F7E4-B29DEC5912D1}"/>
          </ac:spMkLst>
        </pc:spChg>
        <pc:grpChg chg="add mod">
          <ac:chgData name="Kristiyan Kolev" userId="106bd3f5af50ae46" providerId="LiveId" clId="{8E92F35A-2DC7-49FC-B845-5A17E9DD703E}" dt="2023-02-10T12:33:55.990" v="777" actId="1076"/>
          <ac:grpSpMkLst>
            <pc:docMk/>
            <pc:sldMk cId="2356351466" sldId="270"/>
            <ac:grpSpMk id="32" creationId="{245EFE39-674A-9054-D203-0607B33CE205}"/>
          </ac:grpSpMkLst>
        </pc:grpChg>
        <pc:grpChg chg="add mod">
          <ac:chgData name="Kristiyan Kolev" userId="106bd3f5af50ae46" providerId="LiveId" clId="{8E92F35A-2DC7-49FC-B845-5A17E9DD703E}" dt="2023-02-10T12:33:55.990" v="777" actId="1076"/>
          <ac:grpSpMkLst>
            <pc:docMk/>
            <pc:sldMk cId="2356351466" sldId="270"/>
            <ac:grpSpMk id="33" creationId="{87B89838-A41F-AB2A-E6E6-67865496C615}"/>
          </ac:grpSpMkLst>
        </pc:grpChg>
        <pc:grpChg chg="add mod">
          <ac:chgData name="Kristiyan Kolev" userId="106bd3f5af50ae46" providerId="LiveId" clId="{8E92F35A-2DC7-49FC-B845-5A17E9DD703E}" dt="2023-02-10T12:33:55.990" v="777" actId="1076"/>
          <ac:grpSpMkLst>
            <pc:docMk/>
            <pc:sldMk cId="2356351466" sldId="270"/>
            <ac:grpSpMk id="38" creationId="{B66A7D23-839C-DE6C-4692-F1042999A614}"/>
          </ac:grpSpMkLst>
        </pc:grpChg>
      </pc:sldChg>
      <pc:sldChg chg="modSp new del mod">
        <pc:chgData name="Kristiyan Kolev" userId="106bd3f5af50ae46" providerId="LiveId" clId="{8E92F35A-2DC7-49FC-B845-5A17E9DD703E}" dt="2023-02-10T12:39:19.505" v="818" actId="47"/>
        <pc:sldMkLst>
          <pc:docMk/>
          <pc:sldMk cId="714132122" sldId="271"/>
        </pc:sldMkLst>
        <pc:spChg chg="mod">
          <ac:chgData name="Kristiyan Kolev" userId="106bd3f5af50ae46" providerId="LiveId" clId="{8E92F35A-2DC7-49FC-B845-5A17E9DD703E}" dt="2023-02-10T12:37:39.190" v="805" actId="2711"/>
          <ac:spMkLst>
            <pc:docMk/>
            <pc:sldMk cId="714132122" sldId="271"/>
            <ac:spMk id="2" creationId="{965A9261-156F-65B3-220A-8A89B675B431}"/>
          </ac:spMkLst>
        </pc:spChg>
        <pc:spChg chg="mod">
          <ac:chgData name="Kristiyan Kolev" userId="106bd3f5af50ae46" providerId="LiveId" clId="{8E92F35A-2DC7-49FC-B845-5A17E9DD703E}" dt="2023-02-10T12:37:44.348" v="806" actId="14100"/>
          <ac:spMkLst>
            <pc:docMk/>
            <pc:sldMk cId="714132122" sldId="271"/>
            <ac:spMk id="3" creationId="{9BFBEA34-CF33-14A5-36D3-420DBB360A15}"/>
          </ac:spMkLst>
        </pc:spChg>
        <pc:spChg chg="mod">
          <ac:chgData name="Kristiyan Kolev" userId="106bd3f5af50ae46" providerId="LiveId" clId="{8E92F35A-2DC7-49FC-B845-5A17E9DD703E}" dt="2023-02-10T12:38:05.392" v="811" actId="1076"/>
          <ac:spMkLst>
            <pc:docMk/>
            <pc:sldMk cId="714132122" sldId="271"/>
            <ac:spMk id="5" creationId="{5B80C588-B188-C131-D557-74805F2C419F}"/>
          </ac:spMkLst>
        </pc:spChg>
      </pc:sldChg>
      <pc:sldChg chg="addSp modSp new mod">
        <pc:chgData name="Kristiyan Kolev" userId="106bd3f5af50ae46" providerId="LiveId" clId="{8E92F35A-2DC7-49FC-B845-5A17E9DD703E}" dt="2023-02-10T12:06:21.012" v="530"/>
        <pc:sldMkLst>
          <pc:docMk/>
          <pc:sldMk cId="3149573086" sldId="272"/>
        </pc:sldMkLst>
        <pc:spChg chg="mod">
          <ac:chgData name="Kristiyan Kolev" userId="106bd3f5af50ae46" providerId="LiveId" clId="{8E92F35A-2DC7-49FC-B845-5A17E9DD703E}" dt="2023-02-10T11:56:51.091" v="473" actId="20577"/>
          <ac:spMkLst>
            <pc:docMk/>
            <pc:sldMk cId="3149573086" sldId="272"/>
            <ac:spMk id="2" creationId="{F9717A7D-8879-7EFC-DC9E-E127DE45376C}"/>
          </ac:spMkLst>
        </pc:spChg>
        <pc:spChg chg="mod">
          <ac:chgData name="Kristiyan Kolev" userId="106bd3f5af50ae46" providerId="LiveId" clId="{8E92F35A-2DC7-49FC-B845-5A17E9DD703E}" dt="2023-02-10T12:06:21.012" v="530"/>
          <ac:spMkLst>
            <pc:docMk/>
            <pc:sldMk cId="3149573086" sldId="272"/>
            <ac:spMk id="3" creationId="{2B98A8DC-DF79-D108-5B9F-67CC3FC59973}"/>
          </ac:spMkLst>
        </pc:spChg>
        <pc:picChg chg="add mod">
          <ac:chgData name="Kristiyan Kolev" userId="106bd3f5af50ae46" providerId="LiveId" clId="{8E92F35A-2DC7-49FC-B845-5A17E9DD703E}" dt="2023-02-10T12:05:03.744" v="524" actId="1076"/>
          <ac:picMkLst>
            <pc:docMk/>
            <pc:sldMk cId="3149573086" sldId="272"/>
            <ac:picMk id="7" creationId="{ED583965-3F11-C341-EA06-806E08E89F8D}"/>
          </ac:picMkLst>
        </pc:picChg>
      </pc:sldChg>
      <pc:sldChg chg="modSp new mod">
        <pc:chgData name="Kristiyan Kolev" userId="106bd3f5af50ae46" providerId="LiveId" clId="{8E92F35A-2DC7-49FC-B845-5A17E9DD703E}" dt="2023-02-11T06:43:37.245" v="3087" actId="20577"/>
        <pc:sldMkLst>
          <pc:docMk/>
          <pc:sldMk cId="1878585893" sldId="273"/>
        </pc:sldMkLst>
        <pc:spChg chg="mod">
          <ac:chgData name="Kristiyan Kolev" userId="106bd3f5af50ae46" providerId="LiveId" clId="{8E92F35A-2DC7-49FC-B845-5A17E9DD703E}" dt="2023-02-11T06:42:37.450" v="3046" actId="20577"/>
          <ac:spMkLst>
            <pc:docMk/>
            <pc:sldMk cId="1878585893" sldId="273"/>
            <ac:spMk id="2" creationId="{F3EF94AC-0972-71D3-976E-7E6FF0ABC9D2}"/>
          </ac:spMkLst>
        </pc:spChg>
        <pc:spChg chg="mod">
          <ac:chgData name="Kristiyan Kolev" userId="106bd3f5af50ae46" providerId="LiveId" clId="{8E92F35A-2DC7-49FC-B845-5A17E9DD703E}" dt="2023-02-11T06:43:37.245" v="3087" actId="20577"/>
          <ac:spMkLst>
            <pc:docMk/>
            <pc:sldMk cId="1878585893" sldId="273"/>
            <ac:spMk id="3" creationId="{C16BEB54-10F5-C383-0F5C-F8ED79CD407A}"/>
          </ac:spMkLst>
        </pc:spChg>
      </pc:sldChg>
      <pc:sldChg chg="addSp modSp new mod">
        <pc:chgData name="Kristiyan Kolev" userId="106bd3f5af50ae46" providerId="LiveId" clId="{8E92F35A-2DC7-49FC-B845-5A17E9DD703E}" dt="2023-02-10T13:09:30.095" v="1213" actId="5793"/>
        <pc:sldMkLst>
          <pc:docMk/>
          <pc:sldMk cId="1216545555" sldId="274"/>
        </pc:sldMkLst>
        <pc:spChg chg="mod">
          <ac:chgData name="Kristiyan Kolev" userId="106bd3f5af50ae46" providerId="LiveId" clId="{8E92F35A-2DC7-49FC-B845-5A17E9DD703E}" dt="2023-02-10T13:09:22.896" v="1204"/>
          <ac:spMkLst>
            <pc:docMk/>
            <pc:sldMk cId="1216545555" sldId="274"/>
            <ac:spMk id="2" creationId="{55A77ABB-58AE-F670-59F8-AA6928E45B3B}"/>
          </ac:spMkLst>
        </pc:spChg>
        <pc:spChg chg="mod">
          <ac:chgData name="Kristiyan Kolev" userId="106bd3f5af50ae46" providerId="LiveId" clId="{8E92F35A-2DC7-49FC-B845-5A17E9DD703E}" dt="2023-02-10T13:09:30.095" v="1213" actId="5793"/>
          <ac:spMkLst>
            <pc:docMk/>
            <pc:sldMk cId="1216545555" sldId="274"/>
            <ac:spMk id="3" creationId="{55095F43-DBC9-28C3-9B4F-B766E2D9588F}"/>
          </ac:spMkLst>
        </pc:spChg>
        <pc:spChg chg="add mod">
          <ac:chgData name="Kristiyan Kolev" userId="106bd3f5af50ae46" providerId="LiveId" clId="{8E92F35A-2DC7-49FC-B845-5A17E9DD703E}" dt="2023-02-10T12:59:14.677" v="1120" actId="1076"/>
          <ac:spMkLst>
            <pc:docMk/>
            <pc:sldMk cId="1216545555" sldId="274"/>
            <ac:spMk id="6" creationId="{38E621A3-0CB9-EE7A-D94D-69C876261EAF}"/>
          </ac:spMkLst>
        </pc:spChg>
      </pc:sldChg>
      <pc:sldChg chg="addSp modSp new mod">
        <pc:chgData name="Kristiyan Kolev" userId="106bd3f5af50ae46" providerId="LiveId" clId="{8E92F35A-2DC7-49FC-B845-5A17E9DD703E}" dt="2023-02-10T13:11:04.146" v="1258"/>
        <pc:sldMkLst>
          <pc:docMk/>
          <pc:sldMk cId="2250315734" sldId="275"/>
        </pc:sldMkLst>
        <pc:spChg chg="mod">
          <ac:chgData name="Kristiyan Kolev" userId="106bd3f5af50ae46" providerId="LiveId" clId="{8E92F35A-2DC7-49FC-B845-5A17E9DD703E}" dt="2023-02-10T13:01:34.362" v="1136" actId="20577"/>
          <ac:spMkLst>
            <pc:docMk/>
            <pc:sldMk cId="2250315734" sldId="275"/>
            <ac:spMk id="2" creationId="{2B8BA541-044F-7311-9021-94F9E1F4D33C}"/>
          </ac:spMkLst>
        </pc:spChg>
        <pc:spChg chg="mod">
          <ac:chgData name="Kristiyan Kolev" userId="106bd3f5af50ae46" providerId="LiveId" clId="{8E92F35A-2DC7-49FC-B845-5A17E9DD703E}" dt="2023-02-10T13:11:04.146" v="1258"/>
          <ac:spMkLst>
            <pc:docMk/>
            <pc:sldMk cId="2250315734" sldId="275"/>
            <ac:spMk id="3" creationId="{3A624AE5-EFD7-9A16-A255-238DD6E2DFCE}"/>
          </ac:spMkLst>
        </pc:spChg>
        <pc:spChg chg="add mod">
          <ac:chgData name="Kristiyan Kolev" userId="106bd3f5af50ae46" providerId="LiveId" clId="{8E92F35A-2DC7-49FC-B845-5A17E9DD703E}" dt="2023-02-10T13:05:39.930" v="1174" actId="20577"/>
          <ac:spMkLst>
            <pc:docMk/>
            <pc:sldMk cId="2250315734" sldId="275"/>
            <ac:spMk id="6" creationId="{CC054321-D320-09E2-48A7-C94A57FAEB0A}"/>
          </ac:spMkLst>
        </pc:spChg>
      </pc:sldChg>
      <pc:sldChg chg="addSp delSp modSp new mod">
        <pc:chgData name="Kristiyan Kolev" userId="106bd3f5af50ae46" providerId="LiveId" clId="{8E92F35A-2DC7-49FC-B845-5A17E9DD703E}" dt="2023-02-10T13:27:35.883" v="1503" actId="1076"/>
        <pc:sldMkLst>
          <pc:docMk/>
          <pc:sldMk cId="2947566069" sldId="276"/>
        </pc:sldMkLst>
        <pc:spChg chg="mod">
          <ac:chgData name="Kristiyan Kolev" userId="106bd3f5af50ae46" providerId="LiveId" clId="{8E92F35A-2DC7-49FC-B845-5A17E9DD703E}" dt="2023-02-10T13:27:35.883" v="1503" actId="1076"/>
          <ac:spMkLst>
            <pc:docMk/>
            <pc:sldMk cId="2947566069" sldId="276"/>
            <ac:spMk id="2" creationId="{DAF9D7F0-B428-8A7C-DD80-FAE71E26CEA2}"/>
          </ac:spMkLst>
        </pc:spChg>
        <pc:spChg chg="mod">
          <ac:chgData name="Kristiyan Kolev" userId="106bd3f5af50ae46" providerId="LiveId" clId="{8E92F35A-2DC7-49FC-B845-5A17E9DD703E}" dt="2023-02-10T13:27:34.117" v="1502"/>
          <ac:spMkLst>
            <pc:docMk/>
            <pc:sldMk cId="2947566069" sldId="276"/>
            <ac:spMk id="3" creationId="{62C100A3-6D80-B8DE-D5D1-1788D9728DD4}"/>
          </ac:spMkLst>
        </pc:spChg>
        <pc:spChg chg="add del mod">
          <ac:chgData name="Kristiyan Kolev" userId="106bd3f5af50ae46" providerId="LiveId" clId="{8E92F35A-2DC7-49FC-B845-5A17E9DD703E}" dt="2023-02-10T13:20:52.272" v="1362" actId="478"/>
          <ac:spMkLst>
            <pc:docMk/>
            <pc:sldMk cId="2947566069" sldId="276"/>
            <ac:spMk id="6" creationId="{3CA0EC59-471F-C771-8B32-1C775CF42399}"/>
          </ac:spMkLst>
        </pc:spChg>
        <pc:spChg chg="add del mod ord">
          <ac:chgData name="Kristiyan Kolev" userId="106bd3f5af50ae46" providerId="LiveId" clId="{8E92F35A-2DC7-49FC-B845-5A17E9DD703E}" dt="2023-02-10T13:19:06.157" v="1325" actId="478"/>
          <ac:spMkLst>
            <pc:docMk/>
            <pc:sldMk cId="2947566069" sldId="276"/>
            <ac:spMk id="7" creationId="{5F0E89E0-2489-92DE-56F1-8B6C93C243DA}"/>
          </ac:spMkLst>
        </pc:spChg>
        <pc:spChg chg="add del mod">
          <ac:chgData name="Kristiyan Kolev" userId="106bd3f5af50ae46" providerId="LiveId" clId="{8E92F35A-2DC7-49FC-B845-5A17E9DD703E}" dt="2023-02-10T13:20:52.872" v="1363" actId="478"/>
          <ac:spMkLst>
            <pc:docMk/>
            <pc:sldMk cId="2947566069" sldId="276"/>
            <ac:spMk id="8" creationId="{AA0FEDC1-A05B-4EB9-7009-1C70DA485D1C}"/>
          </ac:spMkLst>
        </pc:spChg>
        <pc:spChg chg="add del">
          <ac:chgData name="Kristiyan Kolev" userId="106bd3f5af50ae46" providerId="LiveId" clId="{8E92F35A-2DC7-49FC-B845-5A17E9DD703E}" dt="2023-02-10T13:21:09.939" v="1365" actId="478"/>
          <ac:spMkLst>
            <pc:docMk/>
            <pc:sldMk cId="2947566069" sldId="276"/>
            <ac:spMk id="9" creationId="{937F9CFA-2F62-8D57-8C0E-1C09E62D677A}"/>
          </ac:spMkLst>
        </pc:spChg>
        <pc:spChg chg="add mod">
          <ac:chgData name="Kristiyan Kolev" userId="106bd3f5af50ae46" providerId="LiveId" clId="{8E92F35A-2DC7-49FC-B845-5A17E9DD703E}" dt="2023-02-10T13:27:02.547" v="1496" actId="164"/>
          <ac:spMkLst>
            <pc:docMk/>
            <pc:sldMk cId="2947566069" sldId="276"/>
            <ac:spMk id="10" creationId="{2A3103B2-ED25-A94B-6230-9032D053A90A}"/>
          </ac:spMkLst>
        </pc:spChg>
        <pc:spChg chg="add mod">
          <ac:chgData name="Kristiyan Kolev" userId="106bd3f5af50ae46" providerId="LiveId" clId="{8E92F35A-2DC7-49FC-B845-5A17E9DD703E}" dt="2023-02-10T13:27:02.547" v="1496" actId="164"/>
          <ac:spMkLst>
            <pc:docMk/>
            <pc:sldMk cId="2947566069" sldId="276"/>
            <ac:spMk id="11" creationId="{9537EE7C-01CD-D394-17E1-EC4E0A137382}"/>
          </ac:spMkLst>
        </pc:spChg>
        <pc:spChg chg="add del mod">
          <ac:chgData name="Kristiyan Kolev" userId="106bd3f5af50ae46" providerId="LiveId" clId="{8E92F35A-2DC7-49FC-B845-5A17E9DD703E}" dt="2023-02-10T13:24:25.995" v="1388" actId="478"/>
          <ac:spMkLst>
            <pc:docMk/>
            <pc:sldMk cId="2947566069" sldId="276"/>
            <ac:spMk id="12" creationId="{2BB47283-7E19-F03F-B80A-F2CF0CAEFF57}"/>
          </ac:spMkLst>
        </pc:spChg>
        <pc:spChg chg="add mod">
          <ac:chgData name="Kristiyan Kolev" userId="106bd3f5af50ae46" providerId="LiveId" clId="{8E92F35A-2DC7-49FC-B845-5A17E9DD703E}" dt="2023-02-10T13:27:02.547" v="1496" actId="164"/>
          <ac:spMkLst>
            <pc:docMk/>
            <pc:sldMk cId="2947566069" sldId="276"/>
            <ac:spMk id="13" creationId="{FEE6A5FC-7720-6237-36CD-082C619634BB}"/>
          </ac:spMkLst>
        </pc:spChg>
        <pc:spChg chg="add mod">
          <ac:chgData name="Kristiyan Kolev" userId="106bd3f5af50ae46" providerId="LiveId" clId="{8E92F35A-2DC7-49FC-B845-5A17E9DD703E}" dt="2023-02-10T13:27:02.547" v="1496" actId="164"/>
          <ac:spMkLst>
            <pc:docMk/>
            <pc:sldMk cId="2947566069" sldId="276"/>
            <ac:spMk id="14" creationId="{8D5E7CD0-ED1D-3C25-E019-B072666CAD70}"/>
          </ac:spMkLst>
        </pc:spChg>
        <pc:grpChg chg="add mod">
          <ac:chgData name="Kristiyan Kolev" userId="106bd3f5af50ae46" providerId="LiveId" clId="{8E92F35A-2DC7-49FC-B845-5A17E9DD703E}" dt="2023-02-10T13:27:11.816" v="1501" actId="1076"/>
          <ac:grpSpMkLst>
            <pc:docMk/>
            <pc:sldMk cId="2947566069" sldId="276"/>
            <ac:grpSpMk id="15" creationId="{A0097C60-2F42-5841-143B-74F2942CFCC3}"/>
          </ac:grpSpMkLst>
        </pc:grpChg>
      </pc:sldChg>
      <pc:sldChg chg="addSp delSp modSp new mod modShow">
        <pc:chgData name="Kristiyan Kolev" userId="106bd3f5af50ae46" providerId="LiveId" clId="{8E92F35A-2DC7-49FC-B845-5A17E9DD703E}" dt="2023-02-11T06:48:51.502" v="3130" actId="729"/>
        <pc:sldMkLst>
          <pc:docMk/>
          <pc:sldMk cId="1291231431" sldId="277"/>
        </pc:sldMkLst>
        <pc:spChg chg="mod">
          <ac:chgData name="Kristiyan Kolev" userId="106bd3f5af50ae46" providerId="LiveId" clId="{8E92F35A-2DC7-49FC-B845-5A17E9DD703E}" dt="2023-02-11T06:48:42.020" v="3128" actId="27636"/>
          <ac:spMkLst>
            <pc:docMk/>
            <pc:sldMk cId="1291231431" sldId="277"/>
            <ac:spMk id="2" creationId="{B7BC09FF-D1B1-978C-A782-398CBE3B838E}"/>
          </ac:spMkLst>
        </pc:spChg>
        <pc:spChg chg="add del mod">
          <ac:chgData name="Kristiyan Kolev" userId="106bd3f5af50ae46" providerId="LiveId" clId="{8E92F35A-2DC7-49FC-B845-5A17E9DD703E}" dt="2023-02-11T06:48:41.964" v="3127"/>
          <ac:spMkLst>
            <pc:docMk/>
            <pc:sldMk cId="1291231431" sldId="277"/>
            <ac:spMk id="3" creationId="{291BA550-19A2-7145-C5ED-23AACC5FE0F0}"/>
          </ac:spMkLst>
        </pc:spChg>
        <pc:spChg chg="del">
          <ac:chgData name="Kristiyan Kolev" userId="106bd3f5af50ae46" providerId="LiveId" clId="{8E92F35A-2DC7-49FC-B845-5A17E9DD703E}" dt="2023-02-10T13:32:05.539" v="1516" actId="478"/>
          <ac:spMkLst>
            <pc:docMk/>
            <pc:sldMk cId="1291231431" sldId="277"/>
            <ac:spMk id="3" creationId="{AD19E4A5-A298-8584-3C68-5EBB476A7ED0}"/>
          </ac:spMkLst>
        </pc:spChg>
        <pc:spChg chg="mod">
          <ac:chgData name="Kristiyan Kolev" userId="106bd3f5af50ae46" providerId="LiveId" clId="{8E92F35A-2DC7-49FC-B845-5A17E9DD703E}" dt="2023-02-11T06:48:41.964" v="3127"/>
          <ac:spMkLst>
            <pc:docMk/>
            <pc:sldMk cId="1291231431" sldId="277"/>
            <ac:spMk id="4" creationId="{1A8C4F9D-3A6C-0E55-810F-D7688BD6AA08}"/>
          </ac:spMkLst>
        </pc:spChg>
        <pc:spChg chg="mod">
          <ac:chgData name="Kristiyan Kolev" userId="106bd3f5af50ae46" providerId="LiveId" clId="{8E92F35A-2DC7-49FC-B845-5A17E9DD703E}" dt="2023-02-11T06:48:41.964" v="3127"/>
          <ac:spMkLst>
            <pc:docMk/>
            <pc:sldMk cId="1291231431" sldId="277"/>
            <ac:spMk id="5" creationId="{B3136A5A-0EFC-1033-1EC9-DC3FDBA7E0D4}"/>
          </ac:spMkLst>
        </pc:spChg>
        <pc:spChg chg="add del mod">
          <ac:chgData name="Kristiyan Kolev" userId="106bd3f5af50ae46" providerId="LiveId" clId="{8E92F35A-2DC7-49FC-B845-5A17E9DD703E}" dt="2023-02-11T06:48:41.964" v="3127"/>
          <ac:spMkLst>
            <pc:docMk/>
            <pc:sldMk cId="1291231431" sldId="277"/>
            <ac:spMk id="6" creationId="{9CB795FE-CD09-8A5E-D071-549F90AFCE56}"/>
          </ac:spMkLst>
        </pc:spChg>
        <pc:spChg chg="add del mod">
          <ac:chgData name="Kristiyan Kolev" userId="106bd3f5af50ae46" providerId="LiveId" clId="{8E92F35A-2DC7-49FC-B845-5A17E9DD703E}" dt="2023-02-11T06:48:41.964" v="3127"/>
          <ac:spMkLst>
            <pc:docMk/>
            <pc:sldMk cId="1291231431" sldId="277"/>
            <ac:spMk id="8" creationId="{D5160F53-B741-2A44-A4A6-720F7602D696}"/>
          </ac:spMkLst>
        </pc:spChg>
        <pc:spChg chg="add mod">
          <ac:chgData name="Kristiyan Kolev" userId="106bd3f5af50ae46" providerId="LiveId" clId="{8E92F35A-2DC7-49FC-B845-5A17E9DD703E}" dt="2023-02-10T13:48:14.280" v="1958" actId="1076"/>
          <ac:spMkLst>
            <pc:docMk/>
            <pc:sldMk cId="1291231431" sldId="277"/>
            <ac:spMk id="9" creationId="{76ECE219-69D4-350B-26CD-5F8BF06796BB}"/>
          </ac:spMkLst>
        </pc:spChg>
        <pc:spChg chg="add mod">
          <ac:chgData name="Kristiyan Kolev" userId="106bd3f5af50ae46" providerId="LiveId" clId="{8E92F35A-2DC7-49FC-B845-5A17E9DD703E}" dt="2023-02-10T13:40:20.533" v="1569" actId="164"/>
          <ac:spMkLst>
            <pc:docMk/>
            <pc:sldMk cId="1291231431" sldId="277"/>
            <ac:spMk id="10" creationId="{B2374D48-4D55-081E-6ACB-EAD0E1DB9447}"/>
          </ac:spMkLst>
        </pc:spChg>
        <pc:spChg chg="add del mod">
          <ac:chgData name="Kristiyan Kolev" userId="106bd3f5af50ae46" providerId="LiveId" clId="{8E92F35A-2DC7-49FC-B845-5A17E9DD703E}" dt="2023-02-10T13:40:23.103" v="1570" actId="478"/>
          <ac:spMkLst>
            <pc:docMk/>
            <pc:sldMk cId="1291231431" sldId="277"/>
            <ac:spMk id="11" creationId="{618E1080-C140-69FD-6A52-C1601D9763E5}"/>
          </ac:spMkLst>
        </pc:spChg>
        <pc:spChg chg="add del mod">
          <ac:chgData name="Kristiyan Kolev" userId="106bd3f5af50ae46" providerId="LiveId" clId="{8E92F35A-2DC7-49FC-B845-5A17E9DD703E}" dt="2023-02-11T06:48:46.989" v="3129" actId="478"/>
          <ac:spMkLst>
            <pc:docMk/>
            <pc:sldMk cId="1291231431" sldId="277"/>
            <ac:spMk id="11" creationId="{976E3C4D-2DF7-CE7D-812C-D681324EA56D}"/>
          </ac:spMkLst>
        </pc:spChg>
        <pc:spChg chg="add mod">
          <ac:chgData name="Kristiyan Kolev" userId="106bd3f5af50ae46" providerId="LiveId" clId="{8E92F35A-2DC7-49FC-B845-5A17E9DD703E}" dt="2023-02-10T13:40:20.533" v="1569" actId="164"/>
          <ac:spMkLst>
            <pc:docMk/>
            <pc:sldMk cId="1291231431" sldId="277"/>
            <ac:spMk id="12" creationId="{541B1BBE-60EF-E4D9-E226-FDDEEE644774}"/>
          </ac:spMkLst>
        </pc:spChg>
        <pc:spChg chg="add del mod">
          <ac:chgData name="Kristiyan Kolev" userId="106bd3f5af50ae46" providerId="LiveId" clId="{8E92F35A-2DC7-49FC-B845-5A17E9DD703E}" dt="2023-02-10T13:40:25.561" v="1572"/>
          <ac:spMkLst>
            <pc:docMk/>
            <pc:sldMk cId="1291231431" sldId="277"/>
            <ac:spMk id="14" creationId="{1B573FDE-BBF1-9962-7AA5-9296B99A54C0}"/>
          </ac:spMkLst>
        </pc:spChg>
        <pc:spChg chg="mod">
          <ac:chgData name="Kristiyan Kolev" userId="106bd3f5af50ae46" providerId="LiveId" clId="{8E92F35A-2DC7-49FC-B845-5A17E9DD703E}" dt="2023-02-10T13:48:22.872" v="1961" actId="1076"/>
          <ac:spMkLst>
            <pc:docMk/>
            <pc:sldMk cId="1291231431" sldId="277"/>
            <ac:spMk id="16" creationId="{B03E41C3-4260-F7EE-A5FB-97B0C138626D}"/>
          </ac:spMkLst>
        </pc:spChg>
        <pc:spChg chg="mod">
          <ac:chgData name="Kristiyan Kolev" userId="106bd3f5af50ae46" providerId="LiveId" clId="{8E92F35A-2DC7-49FC-B845-5A17E9DD703E}" dt="2023-02-10T13:40:34.451" v="1578" actId="20577"/>
          <ac:spMkLst>
            <pc:docMk/>
            <pc:sldMk cId="1291231431" sldId="277"/>
            <ac:spMk id="17" creationId="{5F08A405-504C-D9BD-B2A8-8D66E5BA4A96}"/>
          </ac:spMkLst>
        </pc:spChg>
        <pc:spChg chg="mod">
          <ac:chgData name="Kristiyan Kolev" userId="106bd3f5af50ae46" providerId="LiveId" clId="{8E92F35A-2DC7-49FC-B845-5A17E9DD703E}" dt="2023-02-10T13:41:05.060" v="1622" actId="20577"/>
          <ac:spMkLst>
            <pc:docMk/>
            <pc:sldMk cId="1291231431" sldId="277"/>
            <ac:spMk id="19" creationId="{D4AFF2F7-3364-4CA2-6B2E-AAFFB355F1C9}"/>
          </ac:spMkLst>
        </pc:spChg>
        <pc:spChg chg="mod">
          <ac:chgData name="Kristiyan Kolev" userId="106bd3f5af50ae46" providerId="LiveId" clId="{8E92F35A-2DC7-49FC-B845-5A17E9DD703E}" dt="2023-02-10T13:40:56.613" v="1606" actId="20577"/>
          <ac:spMkLst>
            <pc:docMk/>
            <pc:sldMk cId="1291231431" sldId="277"/>
            <ac:spMk id="20" creationId="{6D28C4EA-BF76-FC91-E8A5-BDF3A8CFD23B}"/>
          </ac:spMkLst>
        </pc:spChg>
        <pc:spChg chg="mod">
          <ac:chgData name="Kristiyan Kolev" userId="106bd3f5af50ae46" providerId="LiveId" clId="{8E92F35A-2DC7-49FC-B845-5A17E9DD703E}" dt="2023-02-10T13:41:43.801" v="1659" actId="20577"/>
          <ac:spMkLst>
            <pc:docMk/>
            <pc:sldMk cId="1291231431" sldId="277"/>
            <ac:spMk id="22" creationId="{8FB9E208-3908-B74A-96FA-F95C64FC3968}"/>
          </ac:spMkLst>
        </pc:spChg>
        <pc:spChg chg="mod">
          <ac:chgData name="Kristiyan Kolev" userId="106bd3f5af50ae46" providerId="LiveId" clId="{8E92F35A-2DC7-49FC-B845-5A17E9DD703E}" dt="2023-02-10T13:41:28.123" v="1638" actId="1076"/>
          <ac:spMkLst>
            <pc:docMk/>
            <pc:sldMk cId="1291231431" sldId="277"/>
            <ac:spMk id="23" creationId="{22DC2D4A-E6A9-90B7-5F78-FABD26FB40C2}"/>
          </ac:spMkLst>
        </pc:spChg>
        <pc:spChg chg="mod topLvl">
          <ac:chgData name="Kristiyan Kolev" userId="106bd3f5af50ae46" providerId="LiveId" clId="{8E92F35A-2DC7-49FC-B845-5A17E9DD703E}" dt="2023-02-10T13:43:00.834" v="1725" actId="20577"/>
          <ac:spMkLst>
            <pc:docMk/>
            <pc:sldMk cId="1291231431" sldId="277"/>
            <ac:spMk id="25" creationId="{7693CD05-FE9D-C22D-0D77-BEBDD55A4A87}"/>
          </ac:spMkLst>
        </pc:spChg>
        <pc:spChg chg="add del mod topLvl">
          <ac:chgData name="Kristiyan Kolev" userId="106bd3f5af50ae46" providerId="LiveId" clId="{8E92F35A-2DC7-49FC-B845-5A17E9DD703E}" dt="2023-02-10T13:41:55.809" v="1666" actId="20577"/>
          <ac:spMkLst>
            <pc:docMk/>
            <pc:sldMk cId="1291231431" sldId="277"/>
            <ac:spMk id="26" creationId="{B09CFD7F-D0B5-3D8E-1757-C73429391F52}"/>
          </ac:spMkLst>
        </pc:spChg>
        <pc:spChg chg="mod">
          <ac:chgData name="Kristiyan Kolev" userId="106bd3f5af50ae46" providerId="LiveId" clId="{8E92F35A-2DC7-49FC-B845-5A17E9DD703E}" dt="2023-02-10T13:42:36.699" v="1721" actId="20577"/>
          <ac:spMkLst>
            <pc:docMk/>
            <pc:sldMk cId="1291231431" sldId="277"/>
            <ac:spMk id="28" creationId="{63E1545D-2020-5209-4019-4CCDBAEAB73D}"/>
          </ac:spMkLst>
        </pc:spChg>
        <pc:spChg chg="mod">
          <ac:chgData name="Kristiyan Kolev" userId="106bd3f5af50ae46" providerId="LiveId" clId="{8E92F35A-2DC7-49FC-B845-5A17E9DD703E}" dt="2023-02-10T13:42:19.602" v="1696" actId="20577"/>
          <ac:spMkLst>
            <pc:docMk/>
            <pc:sldMk cId="1291231431" sldId="277"/>
            <ac:spMk id="29" creationId="{0B5781AF-D238-4430-F5FD-CCB15C75B65F}"/>
          </ac:spMkLst>
        </pc:spChg>
        <pc:spChg chg="mod">
          <ac:chgData name="Kristiyan Kolev" userId="106bd3f5af50ae46" providerId="LiveId" clId="{8E92F35A-2DC7-49FC-B845-5A17E9DD703E}" dt="2023-02-10T13:43:24.991" v="1755" actId="20577"/>
          <ac:spMkLst>
            <pc:docMk/>
            <pc:sldMk cId="1291231431" sldId="277"/>
            <ac:spMk id="31" creationId="{0197EE40-0E9D-1A9A-7331-0773A329A2EA}"/>
          </ac:spMkLst>
        </pc:spChg>
        <pc:spChg chg="mod">
          <ac:chgData name="Kristiyan Kolev" userId="106bd3f5af50ae46" providerId="LiveId" clId="{8E92F35A-2DC7-49FC-B845-5A17E9DD703E}" dt="2023-02-10T13:43:33.606" v="1757" actId="1076"/>
          <ac:spMkLst>
            <pc:docMk/>
            <pc:sldMk cId="1291231431" sldId="277"/>
            <ac:spMk id="32" creationId="{0A4BB68E-6E70-1E06-EDD6-A061691F9FA9}"/>
          </ac:spMkLst>
        </pc:spChg>
        <pc:spChg chg="mod">
          <ac:chgData name="Kristiyan Kolev" userId="106bd3f5af50ae46" providerId="LiveId" clId="{8E92F35A-2DC7-49FC-B845-5A17E9DD703E}" dt="2023-02-10T13:43:45.345" v="1771" actId="20577"/>
          <ac:spMkLst>
            <pc:docMk/>
            <pc:sldMk cId="1291231431" sldId="277"/>
            <ac:spMk id="34" creationId="{E151094E-F7B0-8FEE-7FF1-7E8A88E864BC}"/>
          </ac:spMkLst>
        </pc:spChg>
        <pc:spChg chg="mod">
          <ac:chgData name="Kristiyan Kolev" userId="106bd3f5af50ae46" providerId="LiveId" clId="{8E92F35A-2DC7-49FC-B845-5A17E9DD703E}" dt="2023-02-10T13:43:40.354" v="1765" actId="20577"/>
          <ac:spMkLst>
            <pc:docMk/>
            <pc:sldMk cId="1291231431" sldId="277"/>
            <ac:spMk id="35" creationId="{1E394893-46C3-8764-EC35-ED3362C469C9}"/>
          </ac:spMkLst>
        </pc:spChg>
        <pc:spChg chg="mod">
          <ac:chgData name="Kristiyan Kolev" userId="106bd3f5af50ae46" providerId="LiveId" clId="{8E92F35A-2DC7-49FC-B845-5A17E9DD703E}" dt="2023-02-10T13:50:22.912" v="1986" actId="20577"/>
          <ac:spMkLst>
            <pc:docMk/>
            <pc:sldMk cId="1291231431" sldId="277"/>
            <ac:spMk id="37" creationId="{9B24680E-8A51-548C-33C0-2D7180668C3D}"/>
          </ac:spMkLst>
        </pc:spChg>
        <pc:spChg chg="mod">
          <ac:chgData name="Kristiyan Kolev" userId="106bd3f5af50ae46" providerId="LiveId" clId="{8E92F35A-2DC7-49FC-B845-5A17E9DD703E}" dt="2023-02-10T13:43:52.683" v="1775" actId="20577"/>
          <ac:spMkLst>
            <pc:docMk/>
            <pc:sldMk cId="1291231431" sldId="277"/>
            <ac:spMk id="38" creationId="{6FC36B9A-F60A-3074-F2D9-1717BC3E3002}"/>
          </ac:spMkLst>
        </pc:spChg>
        <pc:spChg chg="mod">
          <ac:chgData name="Kristiyan Kolev" userId="106bd3f5af50ae46" providerId="LiveId" clId="{8E92F35A-2DC7-49FC-B845-5A17E9DD703E}" dt="2023-02-10T13:45:39.264" v="1922" actId="20577"/>
          <ac:spMkLst>
            <pc:docMk/>
            <pc:sldMk cId="1291231431" sldId="277"/>
            <ac:spMk id="40" creationId="{6BB54CD0-BA30-0D12-394B-EE8F511B301D}"/>
          </ac:spMkLst>
        </pc:spChg>
        <pc:spChg chg="mod">
          <ac:chgData name="Kristiyan Kolev" userId="106bd3f5af50ae46" providerId="LiveId" clId="{8E92F35A-2DC7-49FC-B845-5A17E9DD703E}" dt="2023-02-10T13:44:32.056" v="1801" actId="20577"/>
          <ac:spMkLst>
            <pc:docMk/>
            <pc:sldMk cId="1291231431" sldId="277"/>
            <ac:spMk id="41" creationId="{22FF0B49-2734-6599-8E41-90298E494F94}"/>
          </ac:spMkLst>
        </pc:spChg>
        <pc:spChg chg="mod">
          <ac:chgData name="Kristiyan Kolev" userId="106bd3f5af50ae46" providerId="LiveId" clId="{8E92F35A-2DC7-49FC-B845-5A17E9DD703E}" dt="2023-02-10T13:50:58.850" v="1993"/>
          <ac:spMkLst>
            <pc:docMk/>
            <pc:sldMk cId="1291231431" sldId="277"/>
            <ac:spMk id="45" creationId="{B21C5D1B-7D4C-6F99-EC37-33AB2269F71C}"/>
          </ac:spMkLst>
        </pc:spChg>
        <pc:spChg chg="mod">
          <ac:chgData name="Kristiyan Kolev" userId="106bd3f5af50ae46" providerId="LiveId" clId="{8E92F35A-2DC7-49FC-B845-5A17E9DD703E}" dt="2023-02-10T13:51:30.485" v="2014" actId="20577"/>
          <ac:spMkLst>
            <pc:docMk/>
            <pc:sldMk cId="1291231431" sldId="277"/>
            <ac:spMk id="46" creationId="{A06359E7-2EF5-5F8E-C97C-8F22C88670D1}"/>
          </ac:spMkLst>
        </pc:spChg>
        <pc:spChg chg="mod">
          <ac:chgData name="Kristiyan Kolev" userId="106bd3f5af50ae46" providerId="LiveId" clId="{8E92F35A-2DC7-49FC-B845-5A17E9DD703E}" dt="2023-02-10T13:51:24.824" v="2010" actId="20577"/>
          <ac:spMkLst>
            <pc:docMk/>
            <pc:sldMk cId="1291231431" sldId="277"/>
            <ac:spMk id="48" creationId="{612A3CDE-5DA3-ABE5-FF13-AAFE4714CB27}"/>
          </ac:spMkLst>
        </pc:spChg>
        <pc:spChg chg="mod">
          <ac:chgData name="Kristiyan Kolev" userId="106bd3f5af50ae46" providerId="LiveId" clId="{8E92F35A-2DC7-49FC-B845-5A17E9DD703E}" dt="2023-02-10T13:51:17.933" v="2007" actId="20577"/>
          <ac:spMkLst>
            <pc:docMk/>
            <pc:sldMk cId="1291231431" sldId="277"/>
            <ac:spMk id="49" creationId="{F475E7EB-5E4B-233C-7C22-C65136D27C37}"/>
          </ac:spMkLst>
        </pc:spChg>
        <pc:spChg chg="mod">
          <ac:chgData name="Kristiyan Kolev" userId="106bd3f5af50ae46" providerId="LiveId" clId="{8E92F35A-2DC7-49FC-B845-5A17E9DD703E}" dt="2023-02-10T13:52:20.001" v="2047" actId="1076"/>
          <ac:spMkLst>
            <pc:docMk/>
            <pc:sldMk cId="1291231431" sldId="277"/>
            <ac:spMk id="51" creationId="{5EDEBD6E-DE06-984C-EEEE-852B19407AA0}"/>
          </ac:spMkLst>
        </pc:spChg>
        <pc:spChg chg="mod">
          <ac:chgData name="Kristiyan Kolev" userId="106bd3f5af50ae46" providerId="LiveId" clId="{8E92F35A-2DC7-49FC-B845-5A17E9DD703E}" dt="2023-02-10T13:52:13.435" v="2045" actId="20577"/>
          <ac:spMkLst>
            <pc:docMk/>
            <pc:sldMk cId="1291231431" sldId="277"/>
            <ac:spMk id="52" creationId="{3D16388A-A679-D30A-9638-8989DA49902D}"/>
          </ac:spMkLst>
        </pc:spChg>
        <pc:spChg chg="mod">
          <ac:chgData name="Kristiyan Kolev" userId="106bd3f5af50ae46" providerId="LiveId" clId="{8E92F35A-2DC7-49FC-B845-5A17E9DD703E}" dt="2023-02-10T13:51:52.948" v="2037" actId="20577"/>
          <ac:spMkLst>
            <pc:docMk/>
            <pc:sldMk cId="1291231431" sldId="277"/>
            <ac:spMk id="54" creationId="{EB64888A-3E61-D664-10C5-A909913C0DC3}"/>
          </ac:spMkLst>
        </pc:spChg>
        <pc:spChg chg="mod">
          <ac:chgData name="Kristiyan Kolev" userId="106bd3f5af50ae46" providerId="LiveId" clId="{8E92F35A-2DC7-49FC-B845-5A17E9DD703E}" dt="2023-02-10T13:51:46.519" v="2021" actId="20577"/>
          <ac:spMkLst>
            <pc:docMk/>
            <pc:sldMk cId="1291231431" sldId="277"/>
            <ac:spMk id="55" creationId="{C67372A2-B046-96E3-03E2-28BF4B9CD861}"/>
          </ac:spMkLst>
        </pc:spChg>
        <pc:grpChg chg="add mod">
          <ac:chgData name="Kristiyan Kolev" userId="106bd3f5af50ae46" providerId="LiveId" clId="{8E92F35A-2DC7-49FC-B845-5A17E9DD703E}" dt="2023-02-10T13:53:05.538" v="2058" actId="1076"/>
          <ac:grpSpMkLst>
            <pc:docMk/>
            <pc:sldMk cId="1291231431" sldId="277"/>
            <ac:grpSpMk id="13" creationId="{F393720D-F6BB-6748-CD57-3DCA3EE41FC0}"/>
          </ac:grpSpMkLst>
        </pc:grpChg>
        <pc:grpChg chg="add mod">
          <ac:chgData name="Kristiyan Kolev" userId="106bd3f5af50ae46" providerId="LiveId" clId="{8E92F35A-2DC7-49FC-B845-5A17E9DD703E}" dt="2023-02-10T13:48:42.975" v="1968" actId="1076"/>
          <ac:grpSpMkLst>
            <pc:docMk/>
            <pc:sldMk cId="1291231431" sldId="277"/>
            <ac:grpSpMk id="15" creationId="{169ED72D-0809-4DC6-78C4-83C19F60F5EE}"/>
          </ac:grpSpMkLst>
        </pc:grpChg>
        <pc:grpChg chg="add mod">
          <ac:chgData name="Kristiyan Kolev" userId="106bd3f5af50ae46" providerId="LiveId" clId="{8E92F35A-2DC7-49FC-B845-5A17E9DD703E}" dt="2023-02-10T13:53:01.153" v="2057" actId="1076"/>
          <ac:grpSpMkLst>
            <pc:docMk/>
            <pc:sldMk cId="1291231431" sldId="277"/>
            <ac:grpSpMk id="18" creationId="{DB24EDD7-0CBD-4637-6F34-8927E4A45156}"/>
          </ac:grpSpMkLst>
        </pc:grpChg>
        <pc:grpChg chg="add del mod">
          <ac:chgData name="Kristiyan Kolev" userId="106bd3f5af50ae46" providerId="LiveId" clId="{8E92F35A-2DC7-49FC-B845-5A17E9DD703E}" dt="2023-02-10T13:42:10.799" v="1691" actId="478"/>
          <ac:grpSpMkLst>
            <pc:docMk/>
            <pc:sldMk cId="1291231431" sldId="277"/>
            <ac:grpSpMk id="21" creationId="{6B0C988D-7B56-8F47-A5DE-2E79EB9DEC62}"/>
          </ac:grpSpMkLst>
        </pc:grpChg>
        <pc:grpChg chg="add del mod">
          <ac:chgData name="Kristiyan Kolev" userId="106bd3f5af50ae46" providerId="LiveId" clId="{8E92F35A-2DC7-49FC-B845-5A17E9DD703E}" dt="2023-02-10T13:53:16.159" v="2061" actId="1076"/>
          <ac:grpSpMkLst>
            <pc:docMk/>
            <pc:sldMk cId="1291231431" sldId="277"/>
            <ac:grpSpMk id="24" creationId="{B64BB7F7-830F-248F-9A0A-3AED29E60FE1}"/>
          </ac:grpSpMkLst>
        </pc:grpChg>
        <pc:grpChg chg="add mod">
          <ac:chgData name="Kristiyan Kolev" userId="106bd3f5af50ae46" providerId="LiveId" clId="{8E92F35A-2DC7-49FC-B845-5A17E9DD703E}" dt="2023-02-10T13:52:59.053" v="2056" actId="1076"/>
          <ac:grpSpMkLst>
            <pc:docMk/>
            <pc:sldMk cId="1291231431" sldId="277"/>
            <ac:grpSpMk id="27" creationId="{7D540585-6F70-C3FF-74D6-CC2156712229}"/>
          </ac:grpSpMkLst>
        </pc:grpChg>
        <pc:grpChg chg="add mod">
          <ac:chgData name="Kristiyan Kolev" userId="106bd3f5af50ae46" providerId="LiveId" clId="{8E92F35A-2DC7-49FC-B845-5A17E9DD703E}" dt="2023-02-10T13:53:22.249" v="2062" actId="1076"/>
          <ac:grpSpMkLst>
            <pc:docMk/>
            <pc:sldMk cId="1291231431" sldId="277"/>
            <ac:grpSpMk id="30" creationId="{EE96F07F-DC0B-C0BB-EE36-60FB1ED08AD7}"/>
          </ac:grpSpMkLst>
        </pc:grpChg>
        <pc:grpChg chg="add mod">
          <ac:chgData name="Kristiyan Kolev" userId="106bd3f5af50ae46" providerId="LiveId" clId="{8E92F35A-2DC7-49FC-B845-5A17E9DD703E}" dt="2023-02-10T13:52:52.167" v="2054" actId="1076"/>
          <ac:grpSpMkLst>
            <pc:docMk/>
            <pc:sldMk cId="1291231431" sldId="277"/>
            <ac:grpSpMk id="33" creationId="{0FA22193-D476-4436-9F1C-4EC2C70BB54E}"/>
          </ac:grpSpMkLst>
        </pc:grpChg>
        <pc:grpChg chg="add mod">
          <ac:chgData name="Kristiyan Kolev" userId="106bd3f5af50ae46" providerId="LiveId" clId="{8E92F35A-2DC7-49FC-B845-5A17E9DD703E}" dt="2023-02-10T13:53:14.157" v="2060" actId="1076"/>
          <ac:grpSpMkLst>
            <pc:docMk/>
            <pc:sldMk cId="1291231431" sldId="277"/>
            <ac:grpSpMk id="36" creationId="{A7966FF8-9A08-BAB3-D970-F0ECEBFC8BEB}"/>
          </ac:grpSpMkLst>
        </pc:grpChg>
        <pc:grpChg chg="add mod">
          <ac:chgData name="Kristiyan Kolev" userId="106bd3f5af50ae46" providerId="LiveId" clId="{8E92F35A-2DC7-49FC-B845-5A17E9DD703E}" dt="2023-02-10T13:52:47.263" v="2052" actId="1076"/>
          <ac:grpSpMkLst>
            <pc:docMk/>
            <pc:sldMk cId="1291231431" sldId="277"/>
            <ac:grpSpMk id="39" creationId="{68DE9E26-687D-EA3A-4906-8A60B898E6BA}"/>
          </ac:grpSpMkLst>
        </pc:grpChg>
        <pc:grpChg chg="add mod">
          <ac:chgData name="Kristiyan Kolev" userId="106bd3f5af50ae46" providerId="LiveId" clId="{8E92F35A-2DC7-49FC-B845-5A17E9DD703E}" dt="2023-02-10T13:52:32.563" v="2050" actId="1076"/>
          <ac:grpSpMkLst>
            <pc:docMk/>
            <pc:sldMk cId="1291231431" sldId="277"/>
            <ac:grpSpMk id="44" creationId="{D1A06B61-4BF2-4E27-380E-09CF4C40DB3A}"/>
          </ac:grpSpMkLst>
        </pc:grpChg>
        <pc:grpChg chg="add mod">
          <ac:chgData name="Kristiyan Kolev" userId="106bd3f5af50ae46" providerId="LiveId" clId="{8E92F35A-2DC7-49FC-B845-5A17E9DD703E}" dt="2023-02-10T13:52:49.494" v="2053" actId="1076"/>
          <ac:grpSpMkLst>
            <pc:docMk/>
            <pc:sldMk cId="1291231431" sldId="277"/>
            <ac:grpSpMk id="47" creationId="{EE81EFC3-D25D-9E61-F0BA-D9060D18B8BB}"/>
          </ac:grpSpMkLst>
        </pc:grpChg>
        <pc:grpChg chg="add mod">
          <ac:chgData name="Kristiyan Kolev" userId="106bd3f5af50ae46" providerId="LiveId" clId="{8E92F35A-2DC7-49FC-B845-5A17E9DD703E}" dt="2023-02-10T13:52:24.621" v="2048" actId="1076"/>
          <ac:grpSpMkLst>
            <pc:docMk/>
            <pc:sldMk cId="1291231431" sldId="277"/>
            <ac:grpSpMk id="50" creationId="{F7B1A715-CA23-544E-CC4A-848C0F27060C}"/>
          </ac:grpSpMkLst>
        </pc:grpChg>
        <pc:grpChg chg="add mod">
          <ac:chgData name="Kristiyan Kolev" userId="106bd3f5af50ae46" providerId="LiveId" clId="{8E92F35A-2DC7-49FC-B845-5A17E9DD703E}" dt="2023-02-10T13:52:27.394" v="2049" actId="1076"/>
          <ac:grpSpMkLst>
            <pc:docMk/>
            <pc:sldMk cId="1291231431" sldId="277"/>
            <ac:grpSpMk id="53" creationId="{63902533-F268-57D0-B134-DDEE6D3F8A1A}"/>
          </ac:grpSpMkLst>
        </pc:grpChg>
        <pc:cxnChg chg="add mod">
          <ac:chgData name="Kristiyan Kolev" userId="106bd3f5af50ae46" providerId="LiveId" clId="{8E92F35A-2DC7-49FC-B845-5A17E9DD703E}" dt="2023-02-10T13:48:07.044" v="1955" actId="14100"/>
          <ac:cxnSpMkLst>
            <pc:docMk/>
            <pc:sldMk cId="1291231431" sldId="277"/>
            <ac:cxnSpMk id="7" creationId="{35252D5B-08B0-20D5-8155-853BD397FC21}"/>
          </ac:cxnSpMkLst>
        </pc:cxnChg>
        <pc:cxnChg chg="add del mod">
          <ac:chgData name="Kristiyan Kolev" userId="106bd3f5af50ae46" providerId="LiveId" clId="{8E92F35A-2DC7-49FC-B845-5A17E9DD703E}" dt="2023-02-10T13:53:40.820" v="2064" actId="11529"/>
          <ac:cxnSpMkLst>
            <pc:docMk/>
            <pc:sldMk cId="1291231431" sldId="277"/>
            <ac:cxnSpMk id="57" creationId="{38A564FB-01AC-A506-749D-96D826AF18BC}"/>
          </ac:cxnSpMkLst>
        </pc:cxnChg>
      </pc:sldChg>
      <pc:sldChg chg="new del">
        <pc:chgData name="Kristiyan Kolev" userId="106bd3f5af50ae46" providerId="LiveId" clId="{8E92F35A-2DC7-49FC-B845-5A17E9DD703E}" dt="2023-02-10T13:20:38.821" v="1358" actId="680"/>
        <pc:sldMkLst>
          <pc:docMk/>
          <pc:sldMk cId="3759755771" sldId="277"/>
        </pc:sldMkLst>
      </pc:sldChg>
      <pc:sldChg chg="addSp modSp new mod">
        <pc:chgData name="Kristiyan Kolev" userId="106bd3f5af50ae46" providerId="LiveId" clId="{8E92F35A-2DC7-49FC-B845-5A17E9DD703E}" dt="2023-02-10T20:55:36.762" v="2103" actId="207"/>
        <pc:sldMkLst>
          <pc:docMk/>
          <pc:sldMk cId="2489607109" sldId="278"/>
        </pc:sldMkLst>
        <pc:spChg chg="mod">
          <ac:chgData name="Kristiyan Kolev" userId="106bd3f5af50ae46" providerId="LiveId" clId="{8E92F35A-2DC7-49FC-B845-5A17E9DD703E}" dt="2023-02-10T20:53:10.938" v="2068" actId="27636"/>
          <ac:spMkLst>
            <pc:docMk/>
            <pc:sldMk cId="2489607109" sldId="278"/>
            <ac:spMk id="2" creationId="{6D697666-E65A-B1FC-CA81-8D6C7BCD1D45}"/>
          </ac:spMkLst>
        </pc:spChg>
        <pc:spChg chg="mod">
          <ac:chgData name="Kristiyan Kolev" userId="106bd3f5af50ae46" providerId="LiveId" clId="{8E92F35A-2DC7-49FC-B845-5A17E9DD703E}" dt="2023-02-10T20:55:36.762" v="2103" actId="207"/>
          <ac:spMkLst>
            <pc:docMk/>
            <pc:sldMk cId="2489607109" sldId="278"/>
            <ac:spMk id="3" creationId="{94193537-816E-B083-E591-971A0AA1F869}"/>
          </ac:spMkLst>
        </pc:spChg>
        <pc:picChg chg="add mod">
          <ac:chgData name="Kristiyan Kolev" userId="106bd3f5af50ae46" providerId="LiveId" clId="{8E92F35A-2DC7-49FC-B845-5A17E9DD703E}" dt="2023-02-10T20:55:25.146" v="2102" actId="1076"/>
          <ac:picMkLst>
            <pc:docMk/>
            <pc:sldMk cId="2489607109" sldId="278"/>
            <ac:picMk id="7" creationId="{65093603-D1B4-51D3-4224-02187785AFFA}"/>
          </ac:picMkLst>
        </pc:picChg>
      </pc:sldChg>
      <pc:sldChg chg="modSp new mod">
        <pc:chgData name="Kristiyan Kolev" userId="106bd3f5af50ae46" providerId="LiveId" clId="{8E92F35A-2DC7-49FC-B845-5A17E9DD703E}" dt="2023-02-10T21:03:08.463" v="2132" actId="14100"/>
        <pc:sldMkLst>
          <pc:docMk/>
          <pc:sldMk cId="3295505571" sldId="279"/>
        </pc:sldMkLst>
        <pc:spChg chg="mod">
          <ac:chgData name="Kristiyan Kolev" userId="106bd3f5af50ae46" providerId="LiveId" clId="{8E92F35A-2DC7-49FC-B845-5A17E9DD703E}" dt="2023-02-10T20:56:15.159" v="2120" actId="20577"/>
          <ac:spMkLst>
            <pc:docMk/>
            <pc:sldMk cId="3295505571" sldId="279"/>
            <ac:spMk id="2" creationId="{C9AB0DFA-BB2F-5F4A-00B9-6D293885BE62}"/>
          </ac:spMkLst>
        </pc:spChg>
        <pc:spChg chg="mod">
          <ac:chgData name="Kristiyan Kolev" userId="106bd3f5af50ae46" providerId="LiveId" clId="{8E92F35A-2DC7-49FC-B845-5A17E9DD703E}" dt="2023-02-10T21:03:08.463" v="2132" actId="14100"/>
          <ac:spMkLst>
            <pc:docMk/>
            <pc:sldMk cId="3295505571" sldId="279"/>
            <ac:spMk id="3" creationId="{709866FE-9BAB-9143-18E5-E43D33A70E3E}"/>
          </ac:spMkLst>
        </pc:spChg>
      </pc:sldChg>
      <pc:sldChg chg="addSp delSp modSp new mod">
        <pc:chgData name="Kristiyan Kolev" userId="106bd3f5af50ae46" providerId="LiveId" clId="{8E92F35A-2DC7-49FC-B845-5A17E9DD703E}" dt="2023-02-10T21:18:49.017" v="2388" actId="14100"/>
        <pc:sldMkLst>
          <pc:docMk/>
          <pc:sldMk cId="3837787432" sldId="280"/>
        </pc:sldMkLst>
        <pc:spChg chg="mod">
          <ac:chgData name="Kristiyan Kolev" userId="106bd3f5af50ae46" providerId="LiveId" clId="{8E92F35A-2DC7-49FC-B845-5A17E9DD703E}" dt="2023-02-10T21:03:49.490" v="2139" actId="20577"/>
          <ac:spMkLst>
            <pc:docMk/>
            <pc:sldMk cId="3837787432" sldId="280"/>
            <ac:spMk id="2" creationId="{B013F6F9-C8E1-522D-B28B-CA3A5D2093F9}"/>
          </ac:spMkLst>
        </pc:spChg>
        <pc:spChg chg="mod">
          <ac:chgData name="Kristiyan Kolev" userId="106bd3f5af50ae46" providerId="LiveId" clId="{8E92F35A-2DC7-49FC-B845-5A17E9DD703E}" dt="2023-02-10T21:10:14.948" v="2294" actId="5793"/>
          <ac:spMkLst>
            <pc:docMk/>
            <pc:sldMk cId="3837787432" sldId="280"/>
            <ac:spMk id="3" creationId="{DA282F6A-22EE-7EBF-567E-5103FEE62FBE}"/>
          </ac:spMkLst>
        </pc:spChg>
        <pc:spChg chg="add del">
          <ac:chgData name="Kristiyan Kolev" userId="106bd3f5af50ae46" providerId="LiveId" clId="{8E92F35A-2DC7-49FC-B845-5A17E9DD703E}" dt="2023-02-10T21:03:38.686" v="2135" actId="22"/>
          <ac:spMkLst>
            <pc:docMk/>
            <pc:sldMk cId="3837787432" sldId="280"/>
            <ac:spMk id="7" creationId="{0F9D55A3-DE7A-3327-5F4E-70A52F31B3BA}"/>
          </ac:spMkLst>
        </pc:spChg>
        <pc:spChg chg="mod">
          <ac:chgData name="Kristiyan Kolev" userId="106bd3f5af50ae46" providerId="LiveId" clId="{8E92F35A-2DC7-49FC-B845-5A17E9DD703E}" dt="2023-02-10T21:17:54.546" v="2377" actId="14100"/>
          <ac:spMkLst>
            <pc:docMk/>
            <pc:sldMk cId="3837787432" sldId="280"/>
            <ac:spMk id="9" creationId="{0E680FD2-F35C-CB46-7587-56F143F73E5B}"/>
          </ac:spMkLst>
        </pc:spChg>
        <pc:spChg chg="add mod">
          <ac:chgData name="Kristiyan Kolev" userId="106bd3f5af50ae46" providerId="LiveId" clId="{8E92F35A-2DC7-49FC-B845-5A17E9DD703E}" dt="2023-02-10T21:17:35.536" v="2348" actId="404"/>
          <ac:spMkLst>
            <pc:docMk/>
            <pc:sldMk cId="3837787432" sldId="280"/>
            <ac:spMk id="14" creationId="{60EF04F5-5791-926C-A724-25654F5BF891}"/>
          </ac:spMkLst>
        </pc:spChg>
        <pc:grpChg chg="add mod">
          <ac:chgData name="Kristiyan Kolev" userId="106bd3f5af50ae46" providerId="LiveId" clId="{8E92F35A-2DC7-49FC-B845-5A17E9DD703E}" dt="2023-02-10T21:18:07.347" v="2379" actId="1076"/>
          <ac:grpSpMkLst>
            <pc:docMk/>
            <pc:sldMk cId="3837787432" sldId="280"/>
            <ac:grpSpMk id="6" creationId="{C0EEB1D0-2B80-B6C3-ACC0-32D6EC632060}"/>
          </ac:grpSpMkLst>
        </pc:grpChg>
        <pc:grpChg chg="add mod">
          <ac:chgData name="Kristiyan Kolev" userId="106bd3f5af50ae46" providerId="LiveId" clId="{8E92F35A-2DC7-49FC-B845-5A17E9DD703E}" dt="2023-02-10T21:18:09.358" v="2380" actId="1076"/>
          <ac:grpSpMkLst>
            <pc:docMk/>
            <pc:sldMk cId="3837787432" sldId="280"/>
            <ac:grpSpMk id="7" creationId="{37BBA2CE-C0A8-BC23-D258-5C8C28CADAC4}"/>
          </ac:grpSpMkLst>
        </pc:grpChg>
        <pc:picChg chg="mod">
          <ac:chgData name="Kristiyan Kolev" userId="106bd3f5af50ae46" providerId="LiveId" clId="{8E92F35A-2DC7-49FC-B845-5A17E9DD703E}" dt="2023-02-10T21:17:16.883" v="2344"/>
          <ac:picMkLst>
            <pc:docMk/>
            <pc:sldMk cId="3837787432" sldId="280"/>
            <ac:picMk id="8" creationId="{41BBA010-1A59-41BA-47A6-F788A807D8DA}"/>
          </ac:picMkLst>
        </pc:picChg>
        <pc:picChg chg="add del mod">
          <ac:chgData name="Kristiyan Kolev" userId="106bd3f5af50ae46" providerId="LiveId" clId="{8E92F35A-2DC7-49FC-B845-5A17E9DD703E}" dt="2023-02-10T21:10:58.085" v="2296"/>
          <ac:picMkLst>
            <pc:docMk/>
            <pc:sldMk cId="3837787432" sldId="280"/>
            <ac:picMk id="9" creationId="{C70B614A-C363-CE4F-DE3F-E8BE1FC45AE9}"/>
          </ac:picMkLst>
        </pc:picChg>
        <pc:picChg chg="add mod">
          <ac:chgData name="Kristiyan Kolev" userId="106bd3f5af50ae46" providerId="LiveId" clId="{8E92F35A-2DC7-49FC-B845-5A17E9DD703E}" dt="2023-02-10T21:18:13.940" v="2382" actId="1076"/>
          <ac:picMkLst>
            <pc:docMk/>
            <pc:sldMk cId="3837787432" sldId="280"/>
            <ac:picMk id="11" creationId="{07A67603-8608-88A9-BDE6-762FEECFA629}"/>
          </ac:picMkLst>
        </pc:picChg>
        <pc:picChg chg="add mod">
          <ac:chgData name="Kristiyan Kolev" userId="106bd3f5af50ae46" providerId="LiveId" clId="{8E92F35A-2DC7-49FC-B845-5A17E9DD703E}" dt="2023-02-10T21:17:14.718" v="2343" actId="164"/>
          <ac:picMkLst>
            <pc:docMk/>
            <pc:sldMk cId="3837787432" sldId="280"/>
            <ac:picMk id="13" creationId="{F1E42E8B-CEA4-F77C-06D2-5484F6F66689}"/>
          </ac:picMkLst>
        </pc:picChg>
        <pc:cxnChg chg="add mod">
          <ac:chgData name="Kristiyan Kolev" userId="106bd3f5af50ae46" providerId="LiveId" clId="{8E92F35A-2DC7-49FC-B845-5A17E9DD703E}" dt="2023-02-10T21:18:29.549" v="2384" actId="1582"/>
          <ac:cxnSpMkLst>
            <pc:docMk/>
            <pc:sldMk cId="3837787432" sldId="280"/>
            <ac:cxnSpMk id="12" creationId="{7E8F1062-2FEF-6F56-1532-65B035A54951}"/>
          </ac:cxnSpMkLst>
        </pc:cxnChg>
        <pc:cxnChg chg="add mod">
          <ac:chgData name="Kristiyan Kolev" userId="106bd3f5af50ae46" providerId="LiveId" clId="{8E92F35A-2DC7-49FC-B845-5A17E9DD703E}" dt="2023-02-10T21:18:49.017" v="2388" actId="14100"/>
          <ac:cxnSpMkLst>
            <pc:docMk/>
            <pc:sldMk cId="3837787432" sldId="280"/>
            <ac:cxnSpMk id="16" creationId="{5E3CDA25-5507-AFA6-7B79-6D5F2DF87650}"/>
          </ac:cxnSpMkLst>
        </pc:cxnChg>
      </pc:sldChg>
      <pc:sldChg chg="modSp new mod">
        <pc:chgData name="Kristiyan Kolev" userId="106bd3f5af50ae46" providerId="LiveId" clId="{8E92F35A-2DC7-49FC-B845-5A17E9DD703E}" dt="2023-02-10T21:23:52.490" v="2404" actId="14100"/>
        <pc:sldMkLst>
          <pc:docMk/>
          <pc:sldMk cId="515708312" sldId="281"/>
        </pc:sldMkLst>
        <pc:spChg chg="mod">
          <ac:chgData name="Kristiyan Kolev" userId="106bd3f5af50ae46" providerId="LiveId" clId="{8E92F35A-2DC7-49FC-B845-5A17E9DD703E}" dt="2023-02-10T21:19:00.111" v="2391" actId="27636"/>
          <ac:spMkLst>
            <pc:docMk/>
            <pc:sldMk cId="515708312" sldId="281"/>
            <ac:spMk id="2" creationId="{D7F470F3-107D-02C9-E6E7-3F58763F5C2C}"/>
          </ac:spMkLst>
        </pc:spChg>
        <pc:spChg chg="mod">
          <ac:chgData name="Kristiyan Kolev" userId="106bd3f5af50ae46" providerId="LiveId" clId="{8E92F35A-2DC7-49FC-B845-5A17E9DD703E}" dt="2023-02-10T21:23:52.490" v="2404" actId="14100"/>
          <ac:spMkLst>
            <pc:docMk/>
            <pc:sldMk cId="515708312" sldId="281"/>
            <ac:spMk id="3" creationId="{3CAA6860-9796-C07B-3D7C-AB4C6CAE6BC5}"/>
          </ac:spMkLst>
        </pc:spChg>
      </pc:sldChg>
      <pc:sldChg chg="modSp new del mod">
        <pc:chgData name="Kristiyan Kolev" userId="106bd3f5af50ae46" providerId="LiveId" clId="{8E92F35A-2DC7-49FC-B845-5A17E9DD703E}" dt="2023-02-10T21:58:54.973" v="2983" actId="47"/>
        <pc:sldMkLst>
          <pc:docMk/>
          <pc:sldMk cId="124385579" sldId="282"/>
        </pc:sldMkLst>
        <pc:spChg chg="mod">
          <ac:chgData name="Kristiyan Kolev" userId="106bd3f5af50ae46" providerId="LiveId" clId="{8E92F35A-2DC7-49FC-B845-5A17E9DD703E}" dt="2023-02-10T21:24:19.306" v="2408" actId="27636"/>
          <ac:spMkLst>
            <pc:docMk/>
            <pc:sldMk cId="124385579" sldId="282"/>
            <ac:spMk id="2" creationId="{BAA6C718-4652-A3DF-B1AF-FB1936409A5F}"/>
          </ac:spMkLst>
        </pc:spChg>
        <pc:spChg chg="mod">
          <ac:chgData name="Kristiyan Kolev" userId="106bd3f5af50ae46" providerId="LiveId" clId="{8E92F35A-2DC7-49FC-B845-5A17E9DD703E}" dt="2023-02-10T21:24:25.641" v="2420" actId="20577"/>
          <ac:spMkLst>
            <pc:docMk/>
            <pc:sldMk cId="124385579" sldId="282"/>
            <ac:spMk id="3" creationId="{98E71FB5-1594-A053-CDB0-8B951FAAD46A}"/>
          </ac:spMkLst>
        </pc:spChg>
      </pc:sldChg>
      <pc:sldChg chg="new del">
        <pc:chgData name="Kristiyan Kolev" userId="106bd3f5af50ae46" providerId="LiveId" clId="{8E92F35A-2DC7-49FC-B845-5A17E9DD703E}" dt="2023-02-10T21:24:29.985" v="2421" actId="47"/>
        <pc:sldMkLst>
          <pc:docMk/>
          <pc:sldMk cId="411862659" sldId="283"/>
        </pc:sldMkLst>
      </pc:sldChg>
      <pc:sldChg chg="addSp delSp modSp new mod">
        <pc:chgData name="Kristiyan Kolev" userId="106bd3f5af50ae46" providerId="LiveId" clId="{8E92F35A-2DC7-49FC-B845-5A17E9DD703E}" dt="2023-02-11T15:27:34.838" v="3495" actId="20577"/>
        <pc:sldMkLst>
          <pc:docMk/>
          <pc:sldMk cId="1337697777" sldId="283"/>
        </pc:sldMkLst>
        <pc:spChg chg="mod">
          <ac:chgData name="Kristiyan Kolev" userId="106bd3f5af50ae46" providerId="LiveId" clId="{8E92F35A-2DC7-49FC-B845-5A17E9DD703E}" dt="2023-02-10T21:24:38.449" v="2424" actId="27636"/>
          <ac:spMkLst>
            <pc:docMk/>
            <pc:sldMk cId="1337697777" sldId="283"/>
            <ac:spMk id="2" creationId="{B4147171-2C24-7247-2CB1-4A2D27E457F9}"/>
          </ac:spMkLst>
        </pc:spChg>
        <pc:spChg chg="mod">
          <ac:chgData name="Kristiyan Kolev" userId="106bd3f5af50ae46" providerId="LiveId" clId="{8E92F35A-2DC7-49FC-B845-5A17E9DD703E}" dt="2023-02-11T15:27:34.838" v="3495" actId="20577"/>
          <ac:spMkLst>
            <pc:docMk/>
            <pc:sldMk cId="1337697777" sldId="283"/>
            <ac:spMk id="3" creationId="{21D3E52F-F987-D026-D766-7DBF687BE377}"/>
          </ac:spMkLst>
        </pc:spChg>
        <pc:spChg chg="add mod">
          <ac:chgData name="Kristiyan Kolev" userId="106bd3f5af50ae46" providerId="LiveId" clId="{8E92F35A-2DC7-49FC-B845-5A17E9DD703E}" dt="2023-02-10T21:34:27.134" v="2656" actId="1076"/>
          <ac:spMkLst>
            <pc:docMk/>
            <pc:sldMk cId="1337697777" sldId="283"/>
            <ac:spMk id="6" creationId="{37BD635F-85BB-BC4F-BE42-7E18DCC158AB}"/>
          </ac:spMkLst>
        </pc:spChg>
        <pc:spChg chg="add mod">
          <ac:chgData name="Kristiyan Kolev" userId="106bd3f5af50ae46" providerId="LiveId" clId="{8E92F35A-2DC7-49FC-B845-5A17E9DD703E}" dt="2023-02-10T21:33:35.690" v="2647" actId="164"/>
          <ac:spMkLst>
            <pc:docMk/>
            <pc:sldMk cId="1337697777" sldId="283"/>
            <ac:spMk id="7" creationId="{7FFBECC5-9200-64CA-CD11-187AEA5F037B}"/>
          </ac:spMkLst>
        </pc:spChg>
        <pc:spChg chg="add del mod">
          <ac:chgData name="Kristiyan Kolev" userId="106bd3f5af50ae46" providerId="LiveId" clId="{8E92F35A-2DC7-49FC-B845-5A17E9DD703E}" dt="2023-02-10T21:30:07.964" v="2504" actId="767"/>
          <ac:spMkLst>
            <pc:docMk/>
            <pc:sldMk cId="1337697777" sldId="283"/>
            <ac:spMk id="8" creationId="{C55F69F0-DB76-DEE9-A09D-60770A28027C}"/>
          </ac:spMkLst>
        </pc:spChg>
        <pc:spChg chg="add del mod">
          <ac:chgData name="Kristiyan Kolev" userId="106bd3f5af50ae46" providerId="LiveId" clId="{8E92F35A-2DC7-49FC-B845-5A17E9DD703E}" dt="2023-02-10T21:31:21.276" v="2536" actId="478"/>
          <ac:spMkLst>
            <pc:docMk/>
            <pc:sldMk cId="1337697777" sldId="283"/>
            <ac:spMk id="9" creationId="{50EC2FD3-A401-3A5E-C8B9-B56DA43FF894}"/>
          </ac:spMkLst>
        </pc:spChg>
        <pc:spChg chg="add mod">
          <ac:chgData name="Kristiyan Kolev" userId="106bd3f5af50ae46" providerId="LiveId" clId="{8E92F35A-2DC7-49FC-B845-5A17E9DD703E}" dt="2023-02-10T21:33:35.690" v="2647" actId="164"/>
          <ac:spMkLst>
            <pc:docMk/>
            <pc:sldMk cId="1337697777" sldId="283"/>
            <ac:spMk id="10" creationId="{859FE95A-40EC-F419-F1FA-1C5DE43E770C}"/>
          </ac:spMkLst>
        </pc:spChg>
        <pc:spChg chg="add mod">
          <ac:chgData name="Kristiyan Kolev" userId="106bd3f5af50ae46" providerId="LiveId" clId="{8E92F35A-2DC7-49FC-B845-5A17E9DD703E}" dt="2023-02-10T21:33:35.690" v="2647" actId="164"/>
          <ac:spMkLst>
            <pc:docMk/>
            <pc:sldMk cId="1337697777" sldId="283"/>
            <ac:spMk id="11" creationId="{058AD3C8-1167-44A5-1533-4698BDB529A0}"/>
          </ac:spMkLst>
        </pc:spChg>
        <pc:spChg chg="add del">
          <ac:chgData name="Kristiyan Kolev" userId="106bd3f5af50ae46" providerId="LiveId" clId="{8E92F35A-2DC7-49FC-B845-5A17E9DD703E}" dt="2023-02-10T21:33:51.928" v="2652" actId="11529"/>
          <ac:spMkLst>
            <pc:docMk/>
            <pc:sldMk cId="1337697777" sldId="283"/>
            <ac:spMk id="13" creationId="{0BA02EDE-D9FD-EB3A-09B2-949101810CF5}"/>
          </ac:spMkLst>
        </pc:spChg>
        <pc:spChg chg="add del mod">
          <ac:chgData name="Kristiyan Kolev" userId="106bd3f5af50ae46" providerId="LiveId" clId="{8E92F35A-2DC7-49FC-B845-5A17E9DD703E}" dt="2023-02-10T21:35:11.215" v="2678" actId="478"/>
          <ac:spMkLst>
            <pc:docMk/>
            <pc:sldMk cId="1337697777" sldId="283"/>
            <ac:spMk id="17" creationId="{5E7507DE-2614-8808-D855-37C98407B827}"/>
          </ac:spMkLst>
        </pc:spChg>
        <pc:grpChg chg="add mod">
          <ac:chgData name="Kristiyan Kolev" userId="106bd3f5af50ae46" providerId="LiveId" clId="{8E92F35A-2DC7-49FC-B845-5A17E9DD703E}" dt="2023-02-10T21:33:38.190" v="2648" actId="1076"/>
          <ac:grpSpMkLst>
            <pc:docMk/>
            <pc:sldMk cId="1337697777" sldId="283"/>
            <ac:grpSpMk id="12" creationId="{028E93A7-C441-FFC5-C05C-2F08866A2A68}"/>
          </ac:grpSpMkLst>
        </pc:grpChg>
        <pc:cxnChg chg="add mod">
          <ac:chgData name="Kristiyan Kolev" userId="106bd3f5af50ae46" providerId="LiveId" clId="{8E92F35A-2DC7-49FC-B845-5A17E9DD703E}" dt="2023-02-10T21:34:27.134" v="2656" actId="1076"/>
          <ac:cxnSpMkLst>
            <pc:docMk/>
            <pc:sldMk cId="1337697777" sldId="283"/>
            <ac:cxnSpMk id="15" creationId="{E62FB3D1-8906-F215-FA08-7BFD3C1F5248}"/>
          </ac:cxnSpMkLst>
        </pc:cxnChg>
      </pc:sldChg>
      <pc:sldChg chg="addSp delSp modSp new mod">
        <pc:chgData name="Kristiyan Kolev" userId="106bd3f5af50ae46" providerId="LiveId" clId="{8E92F35A-2DC7-49FC-B845-5A17E9DD703E}" dt="2023-02-11T15:28:34.433" v="3499" actId="20577"/>
        <pc:sldMkLst>
          <pc:docMk/>
          <pc:sldMk cId="556037016" sldId="284"/>
        </pc:sldMkLst>
        <pc:spChg chg="mod">
          <ac:chgData name="Kristiyan Kolev" userId="106bd3f5af50ae46" providerId="LiveId" clId="{8E92F35A-2DC7-49FC-B845-5A17E9DD703E}" dt="2023-02-11T15:28:34.433" v="3499" actId="20577"/>
          <ac:spMkLst>
            <pc:docMk/>
            <pc:sldMk cId="556037016" sldId="284"/>
            <ac:spMk id="2" creationId="{CB04E91B-A8AF-5BA7-8248-05025853BBFC}"/>
          </ac:spMkLst>
        </pc:spChg>
        <pc:spChg chg="mod">
          <ac:chgData name="Kristiyan Kolev" userId="106bd3f5af50ae46" providerId="LiveId" clId="{8E92F35A-2DC7-49FC-B845-5A17E9DD703E}" dt="2023-02-10T21:40:44.054" v="2745" actId="1076"/>
          <ac:spMkLst>
            <pc:docMk/>
            <pc:sldMk cId="556037016" sldId="284"/>
            <ac:spMk id="3" creationId="{7C389E15-76F8-2814-CE2E-5A7E0A835D1B}"/>
          </ac:spMkLst>
        </pc:spChg>
        <pc:spChg chg="add mod">
          <ac:chgData name="Kristiyan Kolev" userId="106bd3f5af50ae46" providerId="LiveId" clId="{8E92F35A-2DC7-49FC-B845-5A17E9DD703E}" dt="2023-02-10T21:40:19.982" v="2740" actId="164"/>
          <ac:spMkLst>
            <pc:docMk/>
            <pc:sldMk cId="556037016" sldId="284"/>
            <ac:spMk id="6" creationId="{3B5B9456-D02D-C635-E1EC-424784EFBEB2}"/>
          </ac:spMkLst>
        </pc:spChg>
        <pc:spChg chg="add mod">
          <ac:chgData name="Kristiyan Kolev" userId="106bd3f5af50ae46" providerId="LiveId" clId="{8E92F35A-2DC7-49FC-B845-5A17E9DD703E}" dt="2023-02-10T21:40:59.218" v="2747" actId="1076"/>
          <ac:spMkLst>
            <pc:docMk/>
            <pc:sldMk cId="556037016" sldId="284"/>
            <ac:spMk id="7" creationId="{A8DFF3AA-09F3-35FE-7D2D-0197E05DEFA8}"/>
          </ac:spMkLst>
        </pc:spChg>
        <pc:spChg chg="add del mod">
          <ac:chgData name="Kristiyan Kolev" userId="106bd3f5af50ae46" providerId="LiveId" clId="{8E92F35A-2DC7-49FC-B845-5A17E9DD703E}" dt="2023-02-10T21:39:22.610" v="2720" actId="478"/>
          <ac:spMkLst>
            <pc:docMk/>
            <pc:sldMk cId="556037016" sldId="284"/>
            <ac:spMk id="8" creationId="{DEABD771-2F43-4DB1-6504-98A685A3E1E3}"/>
          </ac:spMkLst>
        </pc:spChg>
        <pc:spChg chg="add mod">
          <ac:chgData name="Kristiyan Kolev" userId="106bd3f5af50ae46" providerId="LiveId" clId="{8E92F35A-2DC7-49FC-B845-5A17E9DD703E}" dt="2023-02-10T21:40:53.863" v="2746" actId="1076"/>
          <ac:spMkLst>
            <pc:docMk/>
            <pc:sldMk cId="556037016" sldId="284"/>
            <ac:spMk id="9" creationId="{AA2CC74F-8BE4-D630-1207-C6CFD9AA7992}"/>
          </ac:spMkLst>
        </pc:spChg>
        <pc:spChg chg="add mod">
          <ac:chgData name="Kristiyan Kolev" userId="106bd3f5af50ae46" providerId="LiveId" clId="{8E92F35A-2DC7-49FC-B845-5A17E9DD703E}" dt="2023-02-10T21:40:53.863" v="2746" actId="1076"/>
          <ac:spMkLst>
            <pc:docMk/>
            <pc:sldMk cId="556037016" sldId="284"/>
            <ac:spMk id="10" creationId="{87169992-1402-E766-9D3F-5E6F0CD39833}"/>
          </ac:spMkLst>
        </pc:spChg>
        <pc:spChg chg="add mod">
          <ac:chgData name="Kristiyan Kolev" userId="106bd3f5af50ae46" providerId="LiveId" clId="{8E92F35A-2DC7-49FC-B845-5A17E9DD703E}" dt="2023-02-10T21:40:53.863" v="2746" actId="1076"/>
          <ac:spMkLst>
            <pc:docMk/>
            <pc:sldMk cId="556037016" sldId="284"/>
            <ac:spMk id="11" creationId="{18FB7762-CD81-53C2-C165-8F00B33ABC82}"/>
          </ac:spMkLst>
        </pc:spChg>
        <pc:spChg chg="add mod">
          <ac:chgData name="Kristiyan Kolev" userId="106bd3f5af50ae46" providerId="LiveId" clId="{8E92F35A-2DC7-49FC-B845-5A17E9DD703E}" dt="2023-02-10T21:40:59.218" v="2747" actId="1076"/>
          <ac:spMkLst>
            <pc:docMk/>
            <pc:sldMk cId="556037016" sldId="284"/>
            <ac:spMk id="12" creationId="{7D4C9C67-59CE-F129-0C66-A3BA659F9F00}"/>
          </ac:spMkLst>
        </pc:spChg>
        <pc:grpChg chg="add mod">
          <ac:chgData name="Kristiyan Kolev" userId="106bd3f5af50ae46" providerId="LiveId" clId="{8E92F35A-2DC7-49FC-B845-5A17E9DD703E}" dt="2023-02-10T21:40:22.130" v="2741" actId="1076"/>
          <ac:grpSpMkLst>
            <pc:docMk/>
            <pc:sldMk cId="556037016" sldId="284"/>
            <ac:grpSpMk id="13" creationId="{4E737695-330B-661A-342C-A4B1277C0F0A}"/>
          </ac:grpSpMkLst>
        </pc:grpChg>
        <pc:cxnChg chg="add mod">
          <ac:chgData name="Kristiyan Kolev" userId="106bd3f5af50ae46" providerId="LiveId" clId="{8E92F35A-2DC7-49FC-B845-5A17E9DD703E}" dt="2023-02-10T21:41:11.142" v="2748" actId="1582"/>
          <ac:cxnSpMkLst>
            <pc:docMk/>
            <pc:sldMk cId="556037016" sldId="284"/>
            <ac:cxnSpMk id="15" creationId="{F8D54369-F7F9-4691-8209-3DCF5237EECE}"/>
          </ac:cxnSpMkLst>
        </pc:cxnChg>
        <pc:cxnChg chg="add mod">
          <ac:chgData name="Kristiyan Kolev" userId="106bd3f5af50ae46" providerId="LiveId" clId="{8E92F35A-2DC7-49FC-B845-5A17E9DD703E}" dt="2023-02-10T21:41:11.142" v="2748" actId="1582"/>
          <ac:cxnSpMkLst>
            <pc:docMk/>
            <pc:sldMk cId="556037016" sldId="284"/>
            <ac:cxnSpMk id="17" creationId="{5DF6B5C3-223C-3C0C-75AD-C5573F0BEE9E}"/>
          </ac:cxnSpMkLst>
        </pc:cxnChg>
      </pc:sldChg>
      <pc:sldChg chg="modSp new mod">
        <pc:chgData name="Kristiyan Kolev" userId="106bd3f5af50ae46" providerId="LiveId" clId="{8E92F35A-2DC7-49FC-B845-5A17E9DD703E}" dt="2023-02-10T21:51:05.184" v="2844" actId="207"/>
        <pc:sldMkLst>
          <pc:docMk/>
          <pc:sldMk cId="909620163" sldId="285"/>
        </pc:sldMkLst>
        <pc:spChg chg="mod">
          <ac:chgData name="Kristiyan Kolev" userId="106bd3f5af50ae46" providerId="LiveId" clId="{8E92F35A-2DC7-49FC-B845-5A17E9DD703E}" dt="2023-02-10T21:42:27.378" v="2757"/>
          <ac:spMkLst>
            <pc:docMk/>
            <pc:sldMk cId="909620163" sldId="285"/>
            <ac:spMk id="2" creationId="{B35569C4-C5C4-339B-A66E-45470704D291}"/>
          </ac:spMkLst>
        </pc:spChg>
        <pc:spChg chg="mod">
          <ac:chgData name="Kristiyan Kolev" userId="106bd3f5af50ae46" providerId="LiveId" clId="{8E92F35A-2DC7-49FC-B845-5A17E9DD703E}" dt="2023-02-10T21:51:05.184" v="2844" actId="207"/>
          <ac:spMkLst>
            <pc:docMk/>
            <pc:sldMk cId="909620163" sldId="285"/>
            <ac:spMk id="3" creationId="{D996B45D-C4DA-AF52-B90D-DCBCFD17D8CD}"/>
          </ac:spMkLst>
        </pc:spChg>
      </pc:sldChg>
      <pc:sldChg chg="modSp new mod">
        <pc:chgData name="Kristiyan Kolev" userId="106bd3f5af50ae46" providerId="LiveId" clId="{8E92F35A-2DC7-49FC-B845-5A17E9DD703E}" dt="2023-02-10T21:55:37.535" v="2944" actId="20577"/>
        <pc:sldMkLst>
          <pc:docMk/>
          <pc:sldMk cId="1113467248" sldId="286"/>
        </pc:sldMkLst>
        <pc:spChg chg="mod">
          <ac:chgData name="Kristiyan Kolev" userId="106bd3f5af50ae46" providerId="LiveId" clId="{8E92F35A-2DC7-49FC-B845-5A17E9DD703E}" dt="2023-02-10T21:55:37.535" v="2944" actId="20577"/>
          <ac:spMkLst>
            <pc:docMk/>
            <pc:sldMk cId="1113467248" sldId="286"/>
            <ac:spMk id="2" creationId="{E5DE66A1-C6F5-1DE6-CE99-23A5CCA7FE37}"/>
          </ac:spMkLst>
        </pc:spChg>
        <pc:spChg chg="mod">
          <ac:chgData name="Kristiyan Kolev" userId="106bd3f5af50ae46" providerId="LiveId" clId="{8E92F35A-2DC7-49FC-B845-5A17E9DD703E}" dt="2023-02-10T21:53:49.817" v="2943" actId="14100"/>
          <ac:spMkLst>
            <pc:docMk/>
            <pc:sldMk cId="1113467248" sldId="286"/>
            <ac:spMk id="3" creationId="{D8FD6FFE-DCED-96CA-FEF2-C5F2A9FE84D6}"/>
          </ac:spMkLst>
        </pc:spChg>
      </pc:sldChg>
      <pc:sldChg chg="modSp new mod">
        <pc:chgData name="Kristiyan Kolev" userId="106bd3f5af50ae46" providerId="LiveId" clId="{8E92F35A-2DC7-49FC-B845-5A17E9DD703E}" dt="2023-02-10T21:57:17.459" v="2964" actId="113"/>
        <pc:sldMkLst>
          <pc:docMk/>
          <pc:sldMk cId="1659786434" sldId="287"/>
        </pc:sldMkLst>
        <pc:spChg chg="mod">
          <ac:chgData name="Kristiyan Kolev" userId="106bd3f5af50ae46" providerId="LiveId" clId="{8E92F35A-2DC7-49FC-B845-5A17E9DD703E}" dt="2023-02-10T21:56:18.858" v="2950" actId="27636"/>
          <ac:spMkLst>
            <pc:docMk/>
            <pc:sldMk cId="1659786434" sldId="287"/>
            <ac:spMk id="2" creationId="{A31ABB82-B4AB-E4A4-D0A2-F8AD838E890D}"/>
          </ac:spMkLst>
        </pc:spChg>
        <pc:spChg chg="mod">
          <ac:chgData name="Kristiyan Kolev" userId="106bd3f5af50ae46" providerId="LiveId" clId="{8E92F35A-2DC7-49FC-B845-5A17E9DD703E}" dt="2023-02-10T21:57:17.459" v="2964" actId="113"/>
          <ac:spMkLst>
            <pc:docMk/>
            <pc:sldMk cId="1659786434" sldId="287"/>
            <ac:spMk id="3" creationId="{A0E3AFBB-9EED-EFC9-99BD-C34C51499823}"/>
          </ac:spMkLst>
        </pc:spChg>
      </pc:sldChg>
      <pc:sldChg chg="modSp new mod">
        <pc:chgData name="Kristiyan Kolev" userId="106bd3f5af50ae46" providerId="LiveId" clId="{8E92F35A-2DC7-49FC-B845-5A17E9DD703E}" dt="2023-02-10T21:58:09.430" v="2977" actId="113"/>
        <pc:sldMkLst>
          <pc:docMk/>
          <pc:sldMk cId="1472625462" sldId="288"/>
        </pc:sldMkLst>
        <pc:spChg chg="mod">
          <ac:chgData name="Kristiyan Kolev" userId="106bd3f5af50ae46" providerId="LiveId" clId="{8E92F35A-2DC7-49FC-B845-5A17E9DD703E}" dt="2023-02-10T21:58:03.289" v="2975"/>
          <ac:spMkLst>
            <pc:docMk/>
            <pc:sldMk cId="1472625462" sldId="288"/>
            <ac:spMk id="2" creationId="{42AAAE87-5EA1-21A9-377E-874784CA470C}"/>
          </ac:spMkLst>
        </pc:spChg>
        <pc:spChg chg="mod">
          <ac:chgData name="Kristiyan Kolev" userId="106bd3f5af50ae46" providerId="LiveId" clId="{8E92F35A-2DC7-49FC-B845-5A17E9DD703E}" dt="2023-02-10T21:58:09.430" v="2977" actId="113"/>
          <ac:spMkLst>
            <pc:docMk/>
            <pc:sldMk cId="1472625462" sldId="288"/>
            <ac:spMk id="3" creationId="{61E82AEC-6DD0-C89D-EE91-0F4C70C47895}"/>
          </ac:spMkLst>
        </pc:spChg>
      </pc:sldChg>
      <pc:sldChg chg="addSp delSp modSp add mod ord">
        <pc:chgData name="Kristiyan Kolev" userId="106bd3f5af50ae46" providerId="LiveId" clId="{8E92F35A-2DC7-49FC-B845-5A17E9DD703E}" dt="2023-02-10T22:12:17.024" v="3032"/>
        <pc:sldMkLst>
          <pc:docMk/>
          <pc:sldMk cId="1115604297" sldId="289"/>
        </pc:sldMkLst>
        <pc:spChg chg="mod">
          <ac:chgData name="Kristiyan Kolev" userId="106bd3f5af50ae46" providerId="LiveId" clId="{8E92F35A-2DC7-49FC-B845-5A17E9DD703E}" dt="2023-02-10T22:10:47.718" v="3014" actId="14100"/>
          <ac:spMkLst>
            <pc:docMk/>
            <pc:sldMk cId="1115604297" sldId="289"/>
            <ac:spMk id="8" creationId="{B5D01381-2EFF-BBD5-BC9F-5B1DB233130F}"/>
          </ac:spMkLst>
        </pc:spChg>
        <pc:spChg chg="mod">
          <ac:chgData name="Kristiyan Kolev" userId="106bd3f5af50ae46" providerId="LiveId" clId="{8E92F35A-2DC7-49FC-B845-5A17E9DD703E}" dt="2023-02-10T22:03:42.772" v="2994" actId="20577"/>
          <ac:spMkLst>
            <pc:docMk/>
            <pc:sldMk cId="1115604297" sldId="289"/>
            <ac:spMk id="10" creationId="{0C8F4320-D939-42AA-C8A6-99C37A6EEF1B}"/>
          </ac:spMkLst>
        </pc:spChg>
        <pc:picChg chg="add del">
          <ac:chgData name="Kristiyan Kolev" userId="106bd3f5af50ae46" providerId="LiveId" clId="{8E92F35A-2DC7-49FC-B845-5A17E9DD703E}" dt="2023-02-10T22:10:46.892" v="3012"/>
          <ac:picMkLst>
            <pc:docMk/>
            <pc:sldMk cId="1115604297" sldId="289"/>
            <ac:picMk id="2" creationId="{56D47C7F-D391-1CAE-6B32-04B65E340575}"/>
          </ac:picMkLst>
        </pc:picChg>
        <pc:picChg chg="add del">
          <ac:chgData name="Kristiyan Kolev" userId="106bd3f5af50ae46" providerId="LiveId" clId="{8E92F35A-2DC7-49FC-B845-5A17E9DD703E}" dt="2023-02-10T22:10:55.997" v="3018" actId="478"/>
          <ac:picMkLst>
            <pc:docMk/>
            <pc:sldMk cId="1115604297" sldId="289"/>
            <ac:picMk id="3" creationId="{3BB6A472-4016-7238-4561-3403FDD3DA1C}"/>
          </ac:picMkLst>
        </pc:picChg>
        <pc:picChg chg="mod modCrop">
          <ac:chgData name="Kristiyan Kolev" userId="106bd3f5af50ae46" providerId="LiveId" clId="{8E92F35A-2DC7-49FC-B845-5A17E9DD703E}" dt="2023-02-10T22:12:17.024" v="3032"/>
          <ac:picMkLst>
            <pc:docMk/>
            <pc:sldMk cId="1115604297" sldId="289"/>
            <ac:picMk id="7" creationId="{EF5D3250-4979-AEFE-081A-6A805915D5DF}"/>
          </ac:picMkLst>
        </pc:picChg>
      </pc:sldChg>
      <pc:sldChg chg="modSp new mod">
        <pc:chgData name="Kristiyan Kolev" userId="106bd3f5af50ae46" providerId="LiveId" clId="{8E92F35A-2DC7-49FC-B845-5A17E9DD703E}" dt="2023-02-11T06:48:30.012" v="3126" actId="14100"/>
        <pc:sldMkLst>
          <pc:docMk/>
          <pc:sldMk cId="1452839749" sldId="290"/>
        </pc:sldMkLst>
        <pc:spChg chg="mod">
          <ac:chgData name="Kristiyan Kolev" userId="106bd3f5af50ae46" providerId="LiveId" clId="{8E92F35A-2DC7-49FC-B845-5A17E9DD703E}" dt="2023-02-11T06:48:17.274" v="3125" actId="2711"/>
          <ac:spMkLst>
            <pc:docMk/>
            <pc:sldMk cId="1452839749" sldId="290"/>
            <ac:spMk id="2" creationId="{C5D6E948-1579-949C-273E-0E891EC62056}"/>
          </ac:spMkLst>
        </pc:spChg>
        <pc:spChg chg="mod">
          <ac:chgData name="Kristiyan Kolev" userId="106bd3f5af50ae46" providerId="LiveId" clId="{8E92F35A-2DC7-49FC-B845-5A17E9DD703E}" dt="2023-02-11T06:48:30.012" v="3126" actId="14100"/>
          <ac:spMkLst>
            <pc:docMk/>
            <pc:sldMk cId="1452839749" sldId="290"/>
            <ac:spMk id="3" creationId="{5A939C61-8C42-E67A-B6E1-025E03D9EAFB}"/>
          </ac:spMkLst>
        </pc:spChg>
      </pc:sldChg>
      <pc:sldChg chg="modSp new del mod">
        <pc:chgData name="Kristiyan Kolev" userId="106bd3f5af50ae46" providerId="LiveId" clId="{8E92F35A-2DC7-49FC-B845-5A17E9DD703E}" dt="2023-02-11T06:49:35.815" v="3134" actId="47"/>
        <pc:sldMkLst>
          <pc:docMk/>
          <pc:sldMk cId="4011061782" sldId="291"/>
        </pc:sldMkLst>
        <pc:spChg chg="mod">
          <ac:chgData name="Kristiyan Kolev" userId="106bd3f5af50ae46" providerId="LiveId" clId="{8E92F35A-2DC7-49FC-B845-5A17E9DD703E}" dt="2023-02-11T06:49:34.524" v="3133" actId="27636"/>
          <ac:spMkLst>
            <pc:docMk/>
            <pc:sldMk cId="4011061782" sldId="291"/>
            <ac:spMk id="2" creationId="{E95A98F5-D4B5-CB03-A43E-555B85F05BDB}"/>
          </ac:spMkLst>
        </pc:spChg>
      </pc:sldChg>
      <pc:sldChg chg="modSp add mod">
        <pc:chgData name="Kristiyan Kolev" userId="106bd3f5af50ae46" providerId="LiveId" clId="{8E92F35A-2DC7-49FC-B845-5A17E9DD703E}" dt="2023-02-11T06:50:55.011" v="3143" actId="20577"/>
        <pc:sldMkLst>
          <pc:docMk/>
          <pc:sldMk cId="4229833333" sldId="292"/>
        </pc:sldMkLst>
        <pc:spChg chg="mod">
          <ac:chgData name="Kristiyan Kolev" userId="106bd3f5af50ae46" providerId="LiveId" clId="{8E92F35A-2DC7-49FC-B845-5A17E9DD703E}" dt="2023-02-11T06:50:55.011" v="3143" actId="20577"/>
          <ac:spMkLst>
            <pc:docMk/>
            <pc:sldMk cId="4229833333" sldId="292"/>
            <ac:spMk id="10" creationId="{0C8F4320-D939-42AA-C8A6-99C37A6EEF1B}"/>
          </ac:spMkLst>
        </pc:spChg>
      </pc:sldChg>
      <pc:sldChg chg="modSp new mod">
        <pc:chgData name="Kristiyan Kolev" userId="106bd3f5af50ae46" providerId="LiveId" clId="{8E92F35A-2DC7-49FC-B845-5A17E9DD703E}" dt="2023-02-11T13:51:59.537" v="3461" actId="20577"/>
        <pc:sldMkLst>
          <pc:docMk/>
          <pc:sldMk cId="1288097766" sldId="293"/>
        </pc:sldMkLst>
        <pc:spChg chg="mod">
          <ac:chgData name="Kristiyan Kolev" userId="106bd3f5af50ae46" providerId="LiveId" clId="{8E92F35A-2DC7-49FC-B845-5A17E9DD703E}" dt="2023-02-11T06:51:17.329" v="3182" actId="20577"/>
          <ac:spMkLst>
            <pc:docMk/>
            <pc:sldMk cId="1288097766" sldId="293"/>
            <ac:spMk id="2" creationId="{792F9AE3-4400-B461-3C99-4FEC47D468B0}"/>
          </ac:spMkLst>
        </pc:spChg>
        <pc:spChg chg="mod">
          <ac:chgData name="Kristiyan Kolev" userId="106bd3f5af50ae46" providerId="LiveId" clId="{8E92F35A-2DC7-49FC-B845-5A17E9DD703E}" dt="2023-02-11T13:51:59.537" v="3461" actId="20577"/>
          <ac:spMkLst>
            <pc:docMk/>
            <pc:sldMk cId="1288097766" sldId="293"/>
            <ac:spMk id="3" creationId="{ACDB0237-7288-12CD-0186-7E3048C23265}"/>
          </ac:spMkLst>
        </pc:spChg>
      </pc:sldChg>
      <pc:sldChg chg="modSp add mod">
        <pc:chgData name="Kristiyan Kolev" userId="106bd3f5af50ae46" providerId="LiveId" clId="{8E92F35A-2DC7-49FC-B845-5A17E9DD703E}" dt="2023-02-11T13:51:46.124" v="3453"/>
        <pc:sldMkLst>
          <pc:docMk/>
          <pc:sldMk cId="1054708750" sldId="294"/>
        </pc:sldMkLst>
        <pc:spChg chg="mod">
          <ac:chgData name="Kristiyan Kolev" userId="106bd3f5af50ae46" providerId="LiveId" clId="{8E92F35A-2DC7-49FC-B845-5A17E9DD703E}" dt="2023-02-11T13:51:46.124" v="3453"/>
          <ac:spMkLst>
            <pc:docMk/>
            <pc:sldMk cId="1054708750" sldId="294"/>
            <ac:spMk id="3" creationId="{ACDB0237-7288-12CD-0186-7E3048C23265}"/>
          </ac:spMkLst>
        </pc:spChg>
      </pc:sldChg>
      <pc:sldChg chg="modSp new mod">
        <pc:chgData name="Kristiyan Kolev" userId="106bd3f5af50ae46" providerId="LiveId" clId="{8E92F35A-2DC7-49FC-B845-5A17E9DD703E}" dt="2023-02-11T13:52:42.653" v="3483" actId="20577"/>
        <pc:sldMkLst>
          <pc:docMk/>
          <pc:sldMk cId="2472203872" sldId="295"/>
        </pc:sldMkLst>
        <pc:spChg chg="mod">
          <ac:chgData name="Kristiyan Kolev" userId="106bd3f5af50ae46" providerId="LiveId" clId="{8E92F35A-2DC7-49FC-B845-5A17E9DD703E}" dt="2023-02-11T13:52:42.653" v="3483" actId="20577"/>
          <ac:spMkLst>
            <pc:docMk/>
            <pc:sldMk cId="2472203872" sldId="295"/>
            <ac:spMk id="2" creationId="{A6A099CF-13D1-3916-E031-AB85FD11192D}"/>
          </ac:spMkLst>
        </pc:spChg>
      </pc:sldChg>
      <pc:sldChg chg="modSp new mod">
        <pc:chgData name="Kristiyan Kolev" userId="106bd3f5af50ae46" providerId="LiveId" clId="{8E92F35A-2DC7-49FC-B845-5A17E9DD703E}" dt="2023-02-11T15:29:39.427" v="3515" actId="20577"/>
        <pc:sldMkLst>
          <pc:docMk/>
          <pc:sldMk cId="1374231696" sldId="296"/>
        </pc:sldMkLst>
        <pc:spChg chg="mod">
          <ac:chgData name="Kristiyan Kolev" userId="106bd3f5af50ae46" providerId="LiveId" clId="{8E92F35A-2DC7-49FC-B845-5A17E9DD703E}" dt="2023-02-11T15:29:39.427" v="3515" actId="20577"/>
          <ac:spMkLst>
            <pc:docMk/>
            <pc:sldMk cId="1374231696" sldId="296"/>
            <ac:spMk id="2" creationId="{ED3881A1-2243-7453-FFCF-2EB7FF10F19A}"/>
          </ac:spMkLst>
        </pc:spChg>
      </pc:sldChg>
      <pc:sldChg chg="modSp add mod ord">
        <pc:chgData name="Kristiyan Kolev" userId="106bd3f5af50ae46" providerId="LiveId" clId="{8E92F35A-2DC7-49FC-B845-5A17E9DD703E}" dt="2023-02-11T19:40:00.335" v="3588" actId="20577"/>
        <pc:sldMkLst>
          <pc:docMk/>
          <pc:sldMk cId="3680038696" sldId="297"/>
        </pc:sldMkLst>
        <pc:spChg chg="mod">
          <ac:chgData name="Kristiyan Kolev" userId="106bd3f5af50ae46" providerId="LiveId" clId="{8E92F35A-2DC7-49FC-B845-5A17E9DD703E}" dt="2023-02-11T19:40:00.335" v="3588" actId="20577"/>
          <ac:spMkLst>
            <pc:docMk/>
            <pc:sldMk cId="3680038696" sldId="297"/>
            <ac:spMk id="10" creationId="{0C8F4320-D939-42AA-C8A6-99C37A6EEF1B}"/>
          </ac:spMkLst>
        </pc:spChg>
        <pc:picChg chg="mod">
          <ac:chgData name="Kristiyan Kolev" userId="106bd3f5af50ae46" providerId="LiveId" clId="{8E92F35A-2DC7-49FC-B845-5A17E9DD703E}" dt="2023-02-11T19:35:05.559" v="3539"/>
          <ac:picMkLst>
            <pc:docMk/>
            <pc:sldMk cId="3680038696" sldId="297"/>
            <ac:picMk id="7" creationId="{EF5D3250-4979-AEFE-081A-6A805915D5DF}"/>
          </ac:picMkLst>
        </pc:picChg>
      </pc:sldChg>
      <pc:sldChg chg="addSp delSp modSp add mod">
        <pc:chgData name="Kristiyan Kolev" userId="106bd3f5af50ae46" providerId="LiveId" clId="{8E92F35A-2DC7-49FC-B845-5A17E9DD703E}" dt="2023-02-11T19:38:05.281" v="3565"/>
        <pc:sldMkLst>
          <pc:docMk/>
          <pc:sldMk cId="1885192959" sldId="298"/>
        </pc:sldMkLst>
        <pc:picChg chg="add del mod">
          <ac:chgData name="Kristiyan Kolev" userId="106bd3f5af50ae46" providerId="LiveId" clId="{8E92F35A-2DC7-49FC-B845-5A17E9DD703E}" dt="2023-02-11T19:38:05.281" v="3565"/>
          <ac:picMkLst>
            <pc:docMk/>
            <pc:sldMk cId="1885192959" sldId="298"/>
            <ac:picMk id="2" creationId="{A1902D0A-E48E-2C24-070A-48C370C8D57A}"/>
          </ac:picMkLst>
        </pc:picChg>
        <pc:picChg chg="mod">
          <ac:chgData name="Kristiyan Kolev" userId="106bd3f5af50ae46" providerId="LiveId" clId="{8E92F35A-2DC7-49FC-B845-5A17E9DD703E}" dt="2023-02-11T19:37:58.267" v="3563"/>
          <ac:picMkLst>
            <pc:docMk/>
            <pc:sldMk cId="1885192959" sldId="298"/>
            <ac:picMk id="7" creationId="{EF5D3250-4979-AEFE-081A-6A805915D5DF}"/>
          </ac:picMkLst>
        </pc:picChg>
      </pc:sldChg>
      <pc:sldChg chg="modSp add">
        <pc:chgData name="Kristiyan Kolev" userId="106bd3f5af50ae46" providerId="LiveId" clId="{8E92F35A-2DC7-49FC-B845-5A17E9DD703E}" dt="2023-02-11T19:38:25.087" v="3568"/>
        <pc:sldMkLst>
          <pc:docMk/>
          <pc:sldMk cId="2170521569" sldId="299"/>
        </pc:sldMkLst>
        <pc:picChg chg="mod">
          <ac:chgData name="Kristiyan Kolev" userId="106bd3f5af50ae46" providerId="LiveId" clId="{8E92F35A-2DC7-49FC-B845-5A17E9DD703E}" dt="2023-02-11T19:38:25.087" v="3568"/>
          <ac:picMkLst>
            <pc:docMk/>
            <pc:sldMk cId="2170521569" sldId="299"/>
            <ac:picMk id="7" creationId="{EF5D3250-4979-AEFE-081A-6A805915D5DF}"/>
          </ac:picMkLst>
        </pc:picChg>
      </pc:sldChg>
      <pc:sldChg chg="modSp add">
        <pc:chgData name="Kristiyan Kolev" userId="106bd3f5af50ae46" providerId="LiveId" clId="{8E92F35A-2DC7-49FC-B845-5A17E9DD703E}" dt="2023-02-11T19:38:47.535" v="3571"/>
        <pc:sldMkLst>
          <pc:docMk/>
          <pc:sldMk cId="456181429" sldId="300"/>
        </pc:sldMkLst>
        <pc:picChg chg="mod">
          <ac:chgData name="Kristiyan Kolev" userId="106bd3f5af50ae46" providerId="LiveId" clId="{8E92F35A-2DC7-49FC-B845-5A17E9DD703E}" dt="2023-02-11T19:38:47.535" v="3571"/>
          <ac:picMkLst>
            <pc:docMk/>
            <pc:sldMk cId="456181429" sldId="300"/>
            <ac:picMk id="7" creationId="{EF5D3250-4979-AEFE-081A-6A805915D5DF}"/>
          </ac:picMkLst>
        </pc:picChg>
      </pc:sldChg>
      <pc:sldChg chg="modSp add">
        <pc:chgData name="Kristiyan Kolev" userId="106bd3f5af50ae46" providerId="LiveId" clId="{8E92F35A-2DC7-49FC-B845-5A17E9DD703E}" dt="2023-02-11T19:39:10.747" v="3574"/>
        <pc:sldMkLst>
          <pc:docMk/>
          <pc:sldMk cId="3715965842" sldId="301"/>
        </pc:sldMkLst>
        <pc:picChg chg="mod">
          <ac:chgData name="Kristiyan Kolev" userId="106bd3f5af50ae46" providerId="LiveId" clId="{8E92F35A-2DC7-49FC-B845-5A17E9DD703E}" dt="2023-02-11T19:39:10.747" v="3574"/>
          <ac:picMkLst>
            <pc:docMk/>
            <pc:sldMk cId="3715965842" sldId="301"/>
            <ac:picMk id="7" creationId="{EF5D3250-4979-AEFE-081A-6A805915D5DF}"/>
          </ac:picMkLst>
        </pc:picChg>
      </pc:sldChg>
      <pc:sldChg chg="modSp add">
        <pc:chgData name="Kristiyan Kolev" userId="106bd3f5af50ae46" providerId="LiveId" clId="{8E92F35A-2DC7-49FC-B845-5A17E9DD703E}" dt="2023-02-11T19:39:41.881" v="3577"/>
        <pc:sldMkLst>
          <pc:docMk/>
          <pc:sldMk cId="1941490033" sldId="302"/>
        </pc:sldMkLst>
        <pc:picChg chg="mod">
          <ac:chgData name="Kristiyan Kolev" userId="106bd3f5af50ae46" providerId="LiveId" clId="{8E92F35A-2DC7-49FC-B845-5A17E9DD703E}" dt="2023-02-11T19:39:41.881" v="3577"/>
          <ac:picMkLst>
            <pc:docMk/>
            <pc:sldMk cId="1941490033" sldId="302"/>
            <ac:picMk id="7" creationId="{EF5D3250-4979-AEFE-081A-6A805915D5DF}"/>
          </ac:picMkLst>
        </pc:picChg>
      </pc:sldChg>
      <pc:sldChg chg="modSp new mod">
        <pc:chgData name="Kristiyan Kolev" userId="106bd3f5af50ae46" providerId="LiveId" clId="{8E92F35A-2DC7-49FC-B845-5A17E9DD703E}" dt="2023-02-11T19:47:35.284" v="3695"/>
        <pc:sldMkLst>
          <pc:docMk/>
          <pc:sldMk cId="3255742772" sldId="303"/>
        </pc:sldMkLst>
        <pc:spChg chg="mod">
          <ac:chgData name="Kristiyan Kolev" userId="106bd3f5af50ae46" providerId="LiveId" clId="{8E92F35A-2DC7-49FC-B845-5A17E9DD703E}" dt="2023-02-11T19:47:35.284" v="3695"/>
          <ac:spMkLst>
            <pc:docMk/>
            <pc:sldMk cId="3255742772" sldId="303"/>
            <ac:spMk id="2" creationId="{62562763-48E8-D61C-3555-F13EB5CA8D79}"/>
          </ac:spMkLst>
        </pc:spChg>
        <pc:spChg chg="mod">
          <ac:chgData name="Kristiyan Kolev" userId="106bd3f5af50ae46" providerId="LiveId" clId="{8E92F35A-2DC7-49FC-B845-5A17E9DD703E}" dt="2023-02-11T19:47:23.348" v="3694" actId="113"/>
          <ac:spMkLst>
            <pc:docMk/>
            <pc:sldMk cId="3255742772" sldId="303"/>
            <ac:spMk id="3" creationId="{1B62828C-7638-B35E-130D-06AEDE2F4389}"/>
          </ac:spMkLst>
        </pc:spChg>
      </pc:sldChg>
      <pc:sldChg chg="modSp new mod">
        <pc:chgData name="Kristiyan Kolev" userId="106bd3f5af50ae46" providerId="LiveId" clId="{8E92F35A-2DC7-49FC-B845-5A17E9DD703E}" dt="2023-02-11T20:16:22.374" v="4078"/>
        <pc:sldMkLst>
          <pc:docMk/>
          <pc:sldMk cId="936621296" sldId="304"/>
        </pc:sldMkLst>
        <pc:spChg chg="mod">
          <ac:chgData name="Kristiyan Kolev" userId="106bd3f5af50ae46" providerId="LiveId" clId="{8E92F35A-2DC7-49FC-B845-5A17E9DD703E}" dt="2023-02-11T19:47:49.481" v="3713" actId="20577"/>
          <ac:spMkLst>
            <pc:docMk/>
            <pc:sldMk cId="936621296" sldId="304"/>
            <ac:spMk id="2" creationId="{3EEBF5D3-2CEA-D68F-5B05-EBAB2EC95D92}"/>
          </ac:spMkLst>
        </pc:spChg>
        <pc:spChg chg="mod">
          <ac:chgData name="Kristiyan Kolev" userId="106bd3f5af50ae46" providerId="LiveId" clId="{8E92F35A-2DC7-49FC-B845-5A17E9DD703E}" dt="2023-02-11T20:16:22.374" v="4078"/>
          <ac:spMkLst>
            <pc:docMk/>
            <pc:sldMk cId="936621296" sldId="304"/>
            <ac:spMk id="3" creationId="{3C4BC850-1858-A373-99A1-1010073FE63F}"/>
          </ac:spMkLst>
        </pc:spChg>
      </pc:sldChg>
      <pc:sldChg chg="addSp delSp modSp new mod">
        <pc:chgData name="Kristiyan Kolev" userId="106bd3f5af50ae46" providerId="LiveId" clId="{8E92F35A-2DC7-49FC-B845-5A17E9DD703E}" dt="2023-02-11T20:01:58.751" v="3953" actId="14100"/>
        <pc:sldMkLst>
          <pc:docMk/>
          <pc:sldMk cId="1301311092" sldId="305"/>
        </pc:sldMkLst>
        <pc:spChg chg="mod">
          <ac:chgData name="Kristiyan Kolev" userId="106bd3f5af50ae46" providerId="LiveId" clId="{8E92F35A-2DC7-49FC-B845-5A17E9DD703E}" dt="2023-02-11T19:52:37.891" v="3744"/>
          <ac:spMkLst>
            <pc:docMk/>
            <pc:sldMk cId="1301311092" sldId="305"/>
            <ac:spMk id="2" creationId="{6FCCB12B-D667-BEB3-3541-6CAB8EA54567}"/>
          </ac:spMkLst>
        </pc:spChg>
        <pc:spChg chg="del">
          <ac:chgData name="Kristiyan Kolev" userId="106bd3f5af50ae46" providerId="LiveId" clId="{8E92F35A-2DC7-49FC-B845-5A17E9DD703E}" dt="2023-02-11T19:52:25.271" v="3739" actId="478"/>
          <ac:spMkLst>
            <pc:docMk/>
            <pc:sldMk cId="1301311092" sldId="305"/>
            <ac:spMk id="3" creationId="{CA2804C5-497B-4AE8-BC75-2D9A3FA06339}"/>
          </ac:spMkLst>
        </pc:spChg>
        <pc:spChg chg="add mod ord">
          <ac:chgData name="Kristiyan Kolev" userId="106bd3f5af50ae46" providerId="LiveId" clId="{8E92F35A-2DC7-49FC-B845-5A17E9DD703E}" dt="2023-02-11T20:01:38.984" v="3949" actId="166"/>
          <ac:spMkLst>
            <pc:docMk/>
            <pc:sldMk cId="1301311092" sldId="305"/>
            <ac:spMk id="6" creationId="{68AE564B-FD04-27EF-21FE-8AB3E145AEEA}"/>
          </ac:spMkLst>
        </pc:spChg>
        <pc:spChg chg="add mod ord">
          <ac:chgData name="Kristiyan Kolev" userId="106bd3f5af50ae46" providerId="LiveId" clId="{8E92F35A-2DC7-49FC-B845-5A17E9DD703E}" dt="2023-02-11T20:01:50.837" v="3951" actId="166"/>
          <ac:spMkLst>
            <pc:docMk/>
            <pc:sldMk cId="1301311092" sldId="305"/>
            <ac:spMk id="7" creationId="{133C08AF-993A-80E2-A95D-D7ADD12453B2}"/>
          </ac:spMkLst>
        </pc:spChg>
        <pc:spChg chg="add mod">
          <ac:chgData name="Kristiyan Kolev" userId="106bd3f5af50ae46" providerId="LiveId" clId="{8E92F35A-2DC7-49FC-B845-5A17E9DD703E}" dt="2023-02-11T19:58:04.563" v="3881" actId="164"/>
          <ac:spMkLst>
            <pc:docMk/>
            <pc:sldMk cId="1301311092" sldId="305"/>
            <ac:spMk id="8" creationId="{82775258-D4DB-758E-3C5C-5064A9EE5AFF}"/>
          </ac:spMkLst>
        </pc:spChg>
        <pc:spChg chg="add del">
          <ac:chgData name="Kristiyan Kolev" userId="106bd3f5af50ae46" providerId="LiveId" clId="{8E92F35A-2DC7-49FC-B845-5A17E9DD703E}" dt="2023-02-11T19:54:01.338" v="3781" actId="11529"/>
          <ac:spMkLst>
            <pc:docMk/>
            <pc:sldMk cId="1301311092" sldId="305"/>
            <ac:spMk id="9" creationId="{CC92979B-A9EB-E7F1-14B4-57BF93032F10}"/>
          </ac:spMkLst>
        </pc:spChg>
        <pc:spChg chg="add mod">
          <ac:chgData name="Kristiyan Kolev" userId="106bd3f5af50ae46" providerId="LiveId" clId="{8E92F35A-2DC7-49FC-B845-5A17E9DD703E}" dt="2023-02-11T19:58:04.563" v="3881" actId="164"/>
          <ac:spMkLst>
            <pc:docMk/>
            <pc:sldMk cId="1301311092" sldId="305"/>
            <ac:spMk id="10" creationId="{068A95C8-AB28-0C87-0AAA-9D754BCFABBF}"/>
          </ac:spMkLst>
        </pc:spChg>
        <pc:spChg chg="add mod">
          <ac:chgData name="Kristiyan Kolev" userId="106bd3f5af50ae46" providerId="LiveId" clId="{8E92F35A-2DC7-49FC-B845-5A17E9DD703E}" dt="2023-02-11T19:58:04.563" v="3881" actId="164"/>
          <ac:spMkLst>
            <pc:docMk/>
            <pc:sldMk cId="1301311092" sldId="305"/>
            <ac:spMk id="11" creationId="{AF8E8961-F7ED-22BD-7F70-5C376D990DB1}"/>
          </ac:spMkLst>
        </pc:spChg>
        <pc:spChg chg="add mod">
          <ac:chgData name="Kristiyan Kolev" userId="106bd3f5af50ae46" providerId="LiveId" clId="{8E92F35A-2DC7-49FC-B845-5A17E9DD703E}" dt="2023-02-11T19:58:04.563" v="3881" actId="164"/>
          <ac:spMkLst>
            <pc:docMk/>
            <pc:sldMk cId="1301311092" sldId="305"/>
            <ac:spMk id="12" creationId="{74BFADF3-7682-C6B4-C735-9962E2A47B1C}"/>
          </ac:spMkLst>
        </pc:spChg>
        <pc:spChg chg="add mod">
          <ac:chgData name="Kristiyan Kolev" userId="106bd3f5af50ae46" providerId="LiveId" clId="{8E92F35A-2DC7-49FC-B845-5A17E9DD703E}" dt="2023-02-11T19:58:04.563" v="3881" actId="164"/>
          <ac:spMkLst>
            <pc:docMk/>
            <pc:sldMk cId="1301311092" sldId="305"/>
            <ac:spMk id="13" creationId="{37A085EE-70A4-45D3-3DD2-394A0001C5A3}"/>
          </ac:spMkLst>
        </pc:spChg>
        <pc:spChg chg="add mod">
          <ac:chgData name="Kristiyan Kolev" userId="106bd3f5af50ae46" providerId="LiveId" clId="{8E92F35A-2DC7-49FC-B845-5A17E9DD703E}" dt="2023-02-11T19:58:04.563" v="3881" actId="164"/>
          <ac:spMkLst>
            <pc:docMk/>
            <pc:sldMk cId="1301311092" sldId="305"/>
            <ac:spMk id="14" creationId="{D45A56F5-3043-BBBB-4D67-9DC67FFE2AFF}"/>
          </ac:spMkLst>
        </pc:spChg>
        <pc:spChg chg="mod">
          <ac:chgData name="Kristiyan Kolev" userId="106bd3f5af50ae46" providerId="LiveId" clId="{8E92F35A-2DC7-49FC-B845-5A17E9DD703E}" dt="2023-02-11T19:58:05.549" v="3882"/>
          <ac:spMkLst>
            <pc:docMk/>
            <pc:sldMk cId="1301311092" sldId="305"/>
            <ac:spMk id="17" creationId="{20033F05-00EF-D727-36F3-7CC51B531A90}"/>
          </ac:spMkLst>
        </pc:spChg>
        <pc:spChg chg="mod">
          <ac:chgData name="Kristiyan Kolev" userId="106bd3f5af50ae46" providerId="LiveId" clId="{8E92F35A-2DC7-49FC-B845-5A17E9DD703E}" dt="2023-02-11T19:58:05.549" v="3882"/>
          <ac:spMkLst>
            <pc:docMk/>
            <pc:sldMk cId="1301311092" sldId="305"/>
            <ac:spMk id="18" creationId="{B33E8D33-9525-F78A-A820-89ACE79DBAE9}"/>
          </ac:spMkLst>
        </pc:spChg>
        <pc:spChg chg="mod">
          <ac:chgData name="Kristiyan Kolev" userId="106bd3f5af50ae46" providerId="LiveId" clId="{8E92F35A-2DC7-49FC-B845-5A17E9DD703E}" dt="2023-02-11T19:59:13.394" v="3905" actId="1076"/>
          <ac:spMkLst>
            <pc:docMk/>
            <pc:sldMk cId="1301311092" sldId="305"/>
            <ac:spMk id="19" creationId="{02E96021-154B-2B94-EAA7-59E8D2B02D63}"/>
          </ac:spMkLst>
        </pc:spChg>
        <pc:spChg chg="mod">
          <ac:chgData name="Kristiyan Kolev" userId="106bd3f5af50ae46" providerId="LiveId" clId="{8E92F35A-2DC7-49FC-B845-5A17E9DD703E}" dt="2023-02-11T19:58:56.370" v="3898" actId="403"/>
          <ac:spMkLst>
            <pc:docMk/>
            <pc:sldMk cId="1301311092" sldId="305"/>
            <ac:spMk id="20" creationId="{B836E76A-CE2F-4BC4-FA41-46F78F26FDA8}"/>
          </ac:spMkLst>
        </pc:spChg>
        <pc:spChg chg="mod">
          <ac:chgData name="Kristiyan Kolev" userId="106bd3f5af50ae46" providerId="LiveId" clId="{8E92F35A-2DC7-49FC-B845-5A17E9DD703E}" dt="2023-02-11T20:00:28.924" v="3931" actId="1076"/>
          <ac:spMkLst>
            <pc:docMk/>
            <pc:sldMk cId="1301311092" sldId="305"/>
            <ac:spMk id="21" creationId="{FE1380B5-DD81-F239-3DBB-5504158895BB}"/>
          </ac:spMkLst>
        </pc:spChg>
        <pc:spChg chg="mod">
          <ac:chgData name="Kristiyan Kolev" userId="106bd3f5af50ae46" providerId="LiveId" clId="{8E92F35A-2DC7-49FC-B845-5A17E9DD703E}" dt="2023-02-11T20:00:27.590" v="3930" actId="1076"/>
          <ac:spMkLst>
            <pc:docMk/>
            <pc:sldMk cId="1301311092" sldId="305"/>
            <ac:spMk id="22" creationId="{F5F6DB7F-454A-AAB2-F6BA-8E7256B51518}"/>
          </ac:spMkLst>
        </pc:spChg>
        <pc:spChg chg="mod">
          <ac:chgData name="Kristiyan Kolev" userId="106bd3f5af50ae46" providerId="LiveId" clId="{8E92F35A-2DC7-49FC-B845-5A17E9DD703E}" dt="2023-02-11T19:58:10.084" v="3884"/>
          <ac:spMkLst>
            <pc:docMk/>
            <pc:sldMk cId="1301311092" sldId="305"/>
            <ac:spMk id="24" creationId="{C9282F4A-0CB3-B0A7-2D2F-AE5F84AB1895}"/>
          </ac:spMkLst>
        </pc:spChg>
        <pc:spChg chg="mod">
          <ac:chgData name="Kristiyan Kolev" userId="106bd3f5af50ae46" providerId="LiveId" clId="{8E92F35A-2DC7-49FC-B845-5A17E9DD703E}" dt="2023-02-11T19:58:10.084" v="3884"/>
          <ac:spMkLst>
            <pc:docMk/>
            <pc:sldMk cId="1301311092" sldId="305"/>
            <ac:spMk id="25" creationId="{74FE90B7-1DE2-30C4-5E76-3380DBA153FE}"/>
          </ac:spMkLst>
        </pc:spChg>
        <pc:spChg chg="mod">
          <ac:chgData name="Kristiyan Kolev" userId="106bd3f5af50ae46" providerId="LiveId" clId="{8E92F35A-2DC7-49FC-B845-5A17E9DD703E}" dt="2023-02-11T19:58:10.084" v="3884"/>
          <ac:spMkLst>
            <pc:docMk/>
            <pc:sldMk cId="1301311092" sldId="305"/>
            <ac:spMk id="26" creationId="{58D3259C-F955-AB9B-54A3-02FE68D90653}"/>
          </ac:spMkLst>
        </pc:spChg>
        <pc:spChg chg="mod">
          <ac:chgData name="Kristiyan Kolev" userId="106bd3f5af50ae46" providerId="LiveId" clId="{8E92F35A-2DC7-49FC-B845-5A17E9DD703E}" dt="2023-02-11T19:58:10.084" v="3884"/>
          <ac:spMkLst>
            <pc:docMk/>
            <pc:sldMk cId="1301311092" sldId="305"/>
            <ac:spMk id="27" creationId="{75384F4E-98E5-643F-C850-D7BC5F776DF4}"/>
          </ac:spMkLst>
        </pc:spChg>
        <pc:spChg chg="mod">
          <ac:chgData name="Kristiyan Kolev" userId="106bd3f5af50ae46" providerId="LiveId" clId="{8E92F35A-2DC7-49FC-B845-5A17E9DD703E}" dt="2023-02-11T19:58:10.084" v="3884"/>
          <ac:spMkLst>
            <pc:docMk/>
            <pc:sldMk cId="1301311092" sldId="305"/>
            <ac:spMk id="28" creationId="{8F710B66-BC6E-9E5F-119C-DD9EF45C0BA4}"/>
          </ac:spMkLst>
        </pc:spChg>
        <pc:spChg chg="mod">
          <ac:chgData name="Kristiyan Kolev" userId="106bd3f5af50ae46" providerId="LiveId" clId="{8E92F35A-2DC7-49FC-B845-5A17E9DD703E}" dt="2023-02-11T19:58:10.084" v="3884"/>
          <ac:spMkLst>
            <pc:docMk/>
            <pc:sldMk cId="1301311092" sldId="305"/>
            <ac:spMk id="29" creationId="{025D4285-9445-FA69-5833-6065D4435F84}"/>
          </ac:spMkLst>
        </pc:spChg>
        <pc:spChg chg="mod">
          <ac:chgData name="Kristiyan Kolev" userId="106bd3f5af50ae46" providerId="LiveId" clId="{8E92F35A-2DC7-49FC-B845-5A17E9DD703E}" dt="2023-02-11T19:58:17.720" v="3886"/>
          <ac:spMkLst>
            <pc:docMk/>
            <pc:sldMk cId="1301311092" sldId="305"/>
            <ac:spMk id="31" creationId="{A33D8A8B-7582-C64E-AFC5-A0E88F3A1EAD}"/>
          </ac:spMkLst>
        </pc:spChg>
        <pc:spChg chg="mod">
          <ac:chgData name="Kristiyan Kolev" userId="106bd3f5af50ae46" providerId="LiveId" clId="{8E92F35A-2DC7-49FC-B845-5A17E9DD703E}" dt="2023-02-11T19:58:17.720" v="3886"/>
          <ac:spMkLst>
            <pc:docMk/>
            <pc:sldMk cId="1301311092" sldId="305"/>
            <ac:spMk id="32" creationId="{5E7D268D-E963-1E8E-4F05-30A53F27DFFF}"/>
          </ac:spMkLst>
        </pc:spChg>
        <pc:spChg chg="mod">
          <ac:chgData name="Kristiyan Kolev" userId="106bd3f5af50ae46" providerId="LiveId" clId="{8E92F35A-2DC7-49FC-B845-5A17E9DD703E}" dt="2023-02-11T19:58:17.720" v="3886"/>
          <ac:spMkLst>
            <pc:docMk/>
            <pc:sldMk cId="1301311092" sldId="305"/>
            <ac:spMk id="33" creationId="{9B55BA78-6A18-7BF8-C18D-B96B7BEDAE39}"/>
          </ac:spMkLst>
        </pc:spChg>
        <pc:spChg chg="mod">
          <ac:chgData name="Kristiyan Kolev" userId="106bd3f5af50ae46" providerId="LiveId" clId="{8E92F35A-2DC7-49FC-B845-5A17E9DD703E}" dt="2023-02-11T19:58:17.720" v="3886"/>
          <ac:spMkLst>
            <pc:docMk/>
            <pc:sldMk cId="1301311092" sldId="305"/>
            <ac:spMk id="34" creationId="{D7F45251-F274-6BA7-E76B-37BAF3B0B30E}"/>
          </ac:spMkLst>
        </pc:spChg>
        <pc:spChg chg="mod">
          <ac:chgData name="Kristiyan Kolev" userId="106bd3f5af50ae46" providerId="LiveId" clId="{8E92F35A-2DC7-49FC-B845-5A17E9DD703E}" dt="2023-02-11T19:58:17.720" v="3886"/>
          <ac:spMkLst>
            <pc:docMk/>
            <pc:sldMk cId="1301311092" sldId="305"/>
            <ac:spMk id="35" creationId="{1E6380ED-E4B9-BD19-AC3C-AC09DEBB6989}"/>
          </ac:spMkLst>
        </pc:spChg>
        <pc:spChg chg="mod">
          <ac:chgData name="Kristiyan Kolev" userId="106bd3f5af50ae46" providerId="LiveId" clId="{8E92F35A-2DC7-49FC-B845-5A17E9DD703E}" dt="2023-02-11T19:58:17.720" v="3886"/>
          <ac:spMkLst>
            <pc:docMk/>
            <pc:sldMk cId="1301311092" sldId="305"/>
            <ac:spMk id="36" creationId="{23DB0F3A-43D9-E1B5-3703-97D27FE22160}"/>
          </ac:spMkLst>
        </pc:spChg>
        <pc:spChg chg="mod">
          <ac:chgData name="Kristiyan Kolev" userId="106bd3f5af50ae46" providerId="LiveId" clId="{8E92F35A-2DC7-49FC-B845-5A17E9DD703E}" dt="2023-02-11T19:59:42.987" v="3917"/>
          <ac:spMkLst>
            <pc:docMk/>
            <pc:sldMk cId="1301311092" sldId="305"/>
            <ac:spMk id="38" creationId="{BC92C0DE-F7A3-FC1B-6DAD-936930042306}"/>
          </ac:spMkLst>
        </pc:spChg>
        <pc:spChg chg="mod">
          <ac:chgData name="Kristiyan Kolev" userId="106bd3f5af50ae46" providerId="LiveId" clId="{8E92F35A-2DC7-49FC-B845-5A17E9DD703E}" dt="2023-02-11T19:59:42.987" v="3917"/>
          <ac:spMkLst>
            <pc:docMk/>
            <pc:sldMk cId="1301311092" sldId="305"/>
            <ac:spMk id="39" creationId="{2B45EAB7-FD3E-4EA8-406A-0DF571B33E04}"/>
          </ac:spMkLst>
        </pc:spChg>
        <pc:spChg chg="mod">
          <ac:chgData name="Kristiyan Kolev" userId="106bd3f5af50ae46" providerId="LiveId" clId="{8E92F35A-2DC7-49FC-B845-5A17E9DD703E}" dt="2023-02-11T19:59:42.987" v="3917"/>
          <ac:spMkLst>
            <pc:docMk/>
            <pc:sldMk cId="1301311092" sldId="305"/>
            <ac:spMk id="40" creationId="{4FD0A871-DC6C-4F3A-DB65-C42CCEC2F4ED}"/>
          </ac:spMkLst>
        </pc:spChg>
        <pc:spChg chg="mod">
          <ac:chgData name="Kristiyan Kolev" userId="106bd3f5af50ae46" providerId="LiveId" clId="{8E92F35A-2DC7-49FC-B845-5A17E9DD703E}" dt="2023-02-11T19:59:42.987" v="3917"/>
          <ac:spMkLst>
            <pc:docMk/>
            <pc:sldMk cId="1301311092" sldId="305"/>
            <ac:spMk id="41" creationId="{06262284-386C-D8A0-CE5D-3D4CED7CC6A2}"/>
          </ac:spMkLst>
        </pc:spChg>
        <pc:spChg chg="mod">
          <ac:chgData name="Kristiyan Kolev" userId="106bd3f5af50ae46" providerId="LiveId" clId="{8E92F35A-2DC7-49FC-B845-5A17E9DD703E}" dt="2023-02-11T19:59:42.987" v="3917"/>
          <ac:spMkLst>
            <pc:docMk/>
            <pc:sldMk cId="1301311092" sldId="305"/>
            <ac:spMk id="42" creationId="{CDE8B20B-C165-7598-9BA9-6FD80DFBE0F6}"/>
          </ac:spMkLst>
        </pc:spChg>
        <pc:spChg chg="mod">
          <ac:chgData name="Kristiyan Kolev" userId="106bd3f5af50ae46" providerId="LiveId" clId="{8E92F35A-2DC7-49FC-B845-5A17E9DD703E}" dt="2023-02-11T19:59:42.987" v="3917"/>
          <ac:spMkLst>
            <pc:docMk/>
            <pc:sldMk cId="1301311092" sldId="305"/>
            <ac:spMk id="43" creationId="{99939EF5-4231-AEA6-F14A-DA660DAACB80}"/>
          </ac:spMkLst>
        </pc:spChg>
        <pc:spChg chg="mod">
          <ac:chgData name="Kristiyan Kolev" userId="106bd3f5af50ae46" providerId="LiveId" clId="{8E92F35A-2DC7-49FC-B845-5A17E9DD703E}" dt="2023-02-11T19:59:49.067" v="3919"/>
          <ac:spMkLst>
            <pc:docMk/>
            <pc:sldMk cId="1301311092" sldId="305"/>
            <ac:spMk id="45" creationId="{6A65EBE2-E048-352E-6C3B-869F853F425A}"/>
          </ac:spMkLst>
        </pc:spChg>
        <pc:spChg chg="mod">
          <ac:chgData name="Kristiyan Kolev" userId="106bd3f5af50ae46" providerId="LiveId" clId="{8E92F35A-2DC7-49FC-B845-5A17E9DD703E}" dt="2023-02-11T19:59:49.067" v="3919"/>
          <ac:spMkLst>
            <pc:docMk/>
            <pc:sldMk cId="1301311092" sldId="305"/>
            <ac:spMk id="46" creationId="{C49A57E0-7367-116D-C333-D2FE0AF4A179}"/>
          </ac:spMkLst>
        </pc:spChg>
        <pc:spChg chg="mod">
          <ac:chgData name="Kristiyan Kolev" userId="106bd3f5af50ae46" providerId="LiveId" clId="{8E92F35A-2DC7-49FC-B845-5A17E9DD703E}" dt="2023-02-11T19:59:49.067" v="3919"/>
          <ac:spMkLst>
            <pc:docMk/>
            <pc:sldMk cId="1301311092" sldId="305"/>
            <ac:spMk id="47" creationId="{15D8775B-FEA6-4F68-FBF2-E2FF7B1E9129}"/>
          </ac:spMkLst>
        </pc:spChg>
        <pc:spChg chg="mod">
          <ac:chgData name="Kristiyan Kolev" userId="106bd3f5af50ae46" providerId="LiveId" clId="{8E92F35A-2DC7-49FC-B845-5A17E9DD703E}" dt="2023-02-11T19:59:49.067" v="3919"/>
          <ac:spMkLst>
            <pc:docMk/>
            <pc:sldMk cId="1301311092" sldId="305"/>
            <ac:spMk id="48" creationId="{AA647E6E-2C8D-BC25-1E8A-7272AB00B314}"/>
          </ac:spMkLst>
        </pc:spChg>
        <pc:spChg chg="mod">
          <ac:chgData name="Kristiyan Kolev" userId="106bd3f5af50ae46" providerId="LiveId" clId="{8E92F35A-2DC7-49FC-B845-5A17E9DD703E}" dt="2023-02-11T19:59:49.067" v="3919"/>
          <ac:spMkLst>
            <pc:docMk/>
            <pc:sldMk cId="1301311092" sldId="305"/>
            <ac:spMk id="49" creationId="{730219C9-83EE-3AC4-23B5-3155DD9E6C86}"/>
          </ac:spMkLst>
        </pc:spChg>
        <pc:spChg chg="mod">
          <ac:chgData name="Kristiyan Kolev" userId="106bd3f5af50ae46" providerId="LiveId" clId="{8E92F35A-2DC7-49FC-B845-5A17E9DD703E}" dt="2023-02-11T19:59:49.067" v="3919"/>
          <ac:spMkLst>
            <pc:docMk/>
            <pc:sldMk cId="1301311092" sldId="305"/>
            <ac:spMk id="50" creationId="{22B5D458-2A41-3F06-1BDF-1B0E1BE95842}"/>
          </ac:spMkLst>
        </pc:spChg>
        <pc:spChg chg="add mod ord">
          <ac:chgData name="Kristiyan Kolev" userId="106bd3f5af50ae46" providerId="LiveId" clId="{8E92F35A-2DC7-49FC-B845-5A17E9DD703E}" dt="2023-02-11T20:01:48.431" v="3950" actId="166"/>
          <ac:spMkLst>
            <pc:docMk/>
            <pc:sldMk cId="1301311092" sldId="305"/>
            <ac:spMk id="51" creationId="{E58CE7B2-DA5F-7718-39C3-4D7B1E64EF9E}"/>
          </ac:spMkLst>
        </pc:spChg>
        <pc:spChg chg="add mod ord">
          <ac:chgData name="Kristiyan Kolev" userId="106bd3f5af50ae46" providerId="LiveId" clId="{8E92F35A-2DC7-49FC-B845-5A17E9DD703E}" dt="2023-02-11T20:01:48.431" v="3950" actId="166"/>
          <ac:spMkLst>
            <pc:docMk/>
            <pc:sldMk cId="1301311092" sldId="305"/>
            <ac:spMk id="52" creationId="{8F68B415-E2B8-2C98-9FE6-C031E050893B}"/>
          </ac:spMkLst>
        </pc:spChg>
        <pc:grpChg chg="add del mod">
          <ac:chgData name="Kristiyan Kolev" userId="106bd3f5af50ae46" providerId="LiveId" clId="{8E92F35A-2DC7-49FC-B845-5A17E9DD703E}" dt="2023-02-11T19:59:39.778" v="3916" actId="478"/>
          <ac:grpSpMkLst>
            <pc:docMk/>
            <pc:sldMk cId="1301311092" sldId="305"/>
            <ac:grpSpMk id="15" creationId="{3277B9BB-E76C-B857-11F0-AABD1A40566F}"/>
          </ac:grpSpMkLst>
        </pc:grpChg>
        <pc:grpChg chg="add mod ord">
          <ac:chgData name="Kristiyan Kolev" userId="106bd3f5af50ae46" providerId="LiveId" clId="{8E92F35A-2DC7-49FC-B845-5A17E9DD703E}" dt="2023-02-11T20:01:48.431" v="3950" actId="166"/>
          <ac:grpSpMkLst>
            <pc:docMk/>
            <pc:sldMk cId="1301311092" sldId="305"/>
            <ac:grpSpMk id="16" creationId="{5C14BABE-B1AD-C386-5029-82D43EB16DFD}"/>
          </ac:grpSpMkLst>
        </pc:grpChg>
        <pc:grpChg chg="add del mod">
          <ac:chgData name="Kristiyan Kolev" userId="106bd3f5af50ae46" providerId="LiveId" clId="{8E92F35A-2DC7-49FC-B845-5A17E9DD703E}" dt="2023-02-11T19:59:16.386" v="3906" actId="478"/>
          <ac:grpSpMkLst>
            <pc:docMk/>
            <pc:sldMk cId="1301311092" sldId="305"/>
            <ac:grpSpMk id="23" creationId="{F52D814C-E917-0FCF-99FD-F04B852C5262}"/>
          </ac:grpSpMkLst>
        </pc:grpChg>
        <pc:grpChg chg="add del mod">
          <ac:chgData name="Kristiyan Kolev" userId="106bd3f5af50ae46" providerId="LiveId" clId="{8E92F35A-2DC7-49FC-B845-5A17E9DD703E}" dt="2023-02-11T19:58:26.183" v="3888" actId="478"/>
          <ac:grpSpMkLst>
            <pc:docMk/>
            <pc:sldMk cId="1301311092" sldId="305"/>
            <ac:grpSpMk id="30" creationId="{3459684C-F401-9212-D32C-2CA49C9D59E1}"/>
          </ac:grpSpMkLst>
        </pc:grpChg>
        <pc:grpChg chg="add mod ord">
          <ac:chgData name="Kristiyan Kolev" userId="106bd3f5af50ae46" providerId="LiveId" clId="{8E92F35A-2DC7-49FC-B845-5A17E9DD703E}" dt="2023-02-11T20:01:48.431" v="3950" actId="166"/>
          <ac:grpSpMkLst>
            <pc:docMk/>
            <pc:sldMk cId="1301311092" sldId="305"/>
            <ac:grpSpMk id="37" creationId="{4FA6880F-1935-CD1E-5306-5BEBC4C57AD2}"/>
          </ac:grpSpMkLst>
        </pc:grpChg>
        <pc:grpChg chg="add mod ord">
          <ac:chgData name="Kristiyan Kolev" userId="106bd3f5af50ae46" providerId="LiveId" clId="{8E92F35A-2DC7-49FC-B845-5A17E9DD703E}" dt="2023-02-11T20:01:48.431" v="3950" actId="166"/>
          <ac:grpSpMkLst>
            <pc:docMk/>
            <pc:sldMk cId="1301311092" sldId="305"/>
            <ac:grpSpMk id="44" creationId="{DFE72BE8-1E9D-2555-4846-478CFCDE7ED3}"/>
          </ac:grpSpMkLst>
        </pc:grpChg>
        <pc:cxnChg chg="add mod">
          <ac:chgData name="Kristiyan Kolev" userId="106bd3f5af50ae46" providerId="LiveId" clId="{8E92F35A-2DC7-49FC-B845-5A17E9DD703E}" dt="2023-02-11T20:00:56.630" v="3935" actId="1582"/>
          <ac:cxnSpMkLst>
            <pc:docMk/>
            <pc:sldMk cId="1301311092" sldId="305"/>
            <ac:cxnSpMk id="54" creationId="{284E4768-FB62-A613-FE40-521FD823C9A4}"/>
          </ac:cxnSpMkLst>
        </pc:cxnChg>
        <pc:cxnChg chg="add mod">
          <ac:chgData name="Kristiyan Kolev" userId="106bd3f5af50ae46" providerId="LiveId" clId="{8E92F35A-2DC7-49FC-B845-5A17E9DD703E}" dt="2023-02-11T20:01:22.025" v="3943" actId="1582"/>
          <ac:cxnSpMkLst>
            <pc:docMk/>
            <pc:sldMk cId="1301311092" sldId="305"/>
            <ac:cxnSpMk id="56" creationId="{9834D729-8EC0-C665-A570-B7075FD7E04E}"/>
          </ac:cxnSpMkLst>
        </pc:cxnChg>
        <pc:cxnChg chg="add mod">
          <ac:chgData name="Kristiyan Kolev" userId="106bd3f5af50ae46" providerId="LiveId" clId="{8E92F35A-2DC7-49FC-B845-5A17E9DD703E}" dt="2023-02-11T20:01:26.689" v="3945" actId="1076"/>
          <ac:cxnSpMkLst>
            <pc:docMk/>
            <pc:sldMk cId="1301311092" sldId="305"/>
            <ac:cxnSpMk id="57" creationId="{1DC3B0F9-B2CF-DCE0-415A-004028970C2A}"/>
          </ac:cxnSpMkLst>
        </pc:cxnChg>
        <pc:cxnChg chg="add mod ord">
          <ac:chgData name="Kristiyan Kolev" userId="106bd3f5af50ae46" providerId="LiveId" clId="{8E92F35A-2DC7-49FC-B845-5A17E9DD703E}" dt="2023-02-11T20:01:58.751" v="3953" actId="14100"/>
          <ac:cxnSpMkLst>
            <pc:docMk/>
            <pc:sldMk cId="1301311092" sldId="305"/>
            <ac:cxnSpMk id="58" creationId="{634D9A49-D501-110F-4A4A-2CD40F4C8371}"/>
          </ac:cxnSpMkLst>
        </pc:cxnChg>
      </pc:sldChg>
      <pc:sldChg chg="addSp modSp new mod">
        <pc:chgData name="Kristiyan Kolev" userId="106bd3f5af50ae46" providerId="LiveId" clId="{8E92F35A-2DC7-49FC-B845-5A17E9DD703E}" dt="2023-02-11T20:18:46.783" v="4110" actId="1076"/>
        <pc:sldMkLst>
          <pc:docMk/>
          <pc:sldMk cId="1101731079" sldId="306"/>
        </pc:sldMkLst>
        <pc:spChg chg="mod">
          <ac:chgData name="Kristiyan Kolev" userId="106bd3f5af50ae46" providerId="LiveId" clId="{8E92F35A-2DC7-49FC-B845-5A17E9DD703E}" dt="2023-02-11T20:16:41.032" v="4094" actId="20577"/>
          <ac:spMkLst>
            <pc:docMk/>
            <pc:sldMk cId="1101731079" sldId="306"/>
            <ac:spMk id="2" creationId="{53E03A75-1BF4-A042-AD82-6D34BA55C6D2}"/>
          </ac:spMkLst>
        </pc:spChg>
        <pc:spChg chg="mod">
          <ac:chgData name="Kristiyan Kolev" userId="106bd3f5af50ae46" providerId="LiveId" clId="{8E92F35A-2DC7-49FC-B845-5A17E9DD703E}" dt="2023-02-11T20:18:43.109" v="4109" actId="14100"/>
          <ac:spMkLst>
            <pc:docMk/>
            <pc:sldMk cId="1101731079" sldId="306"/>
            <ac:spMk id="3" creationId="{1C31F78A-F32F-E891-C2F3-1B8A92326F89}"/>
          </ac:spMkLst>
        </pc:spChg>
        <pc:picChg chg="add mod">
          <ac:chgData name="Kristiyan Kolev" userId="106bd3f5af50ae46" providerId="LiveId" clId="{8E92F35A-2DC7-49FC-B845-5A17E9DD703E}" dt="2023-02-11T20:18:46.783" v="4110" actId="1076"/>
          <ac:picMkLst>
            <pc:docMk/>
            <pc:sldMk cId="1101731079" sldId="306"/>
            <ac:picMk id="7" creationId="{5D831E7E-7196-AED5-7540-3923E08AC383}"/>
          </ac:picMkLst>
        </pc:picChg>
      </pc:sldChg>
      <pc:sldChg chg="modSp new mod">
        <pc:chgData name="Kristiyan Kolev" userId="106bd3f5af50ae46" providerId="LiveId" clId="{8E92F35A-2DC7-49FC-B845-5A17E9DD703E}" dt="2023-02-11T20:12:37.450" v="4033" actId="113"/>
        <pc:sldMkLst>
          <pc:docMk/>
          <pc:sldMk cId="3735103777" sldId="307"/>
        </pc:sldMkLst>
        <pc:spChg chg="mod">
          <ac:chgData name="Kristiyan Kolev" userId="106bd3f5af50ae46" providerId="LiveId" clId="{8E92F35A-2DC7-49FC-B845-5A17E9DD703E}" dt="2023-02-11T20:11:38.547" v="3995" actId="20577"/>
          <ac:spMkLst>
            <pc:docMk/>
            <pc:sldMk cId="3735103777" sldId="307"/>
            <ac:spMk id="2" creationId="{18EF34C5-102D-81A8-6099-16E0F9ED79BD}"/>
          </ac:spMkLst>
        </pc:spChg>
        <pc:spChg chg="mod">
          <ac:chgData name="Kristiyan Kolev" userId="106bd3f5af50ae46" providerId="LiveId" clId="{8E92F35A-2DC7-49FC-B845-5A17E9DD703E}" dt="2023-02-11T20:12:37.450" v="4033" actId="113"/>
          <ac:spMkLst>
            <pc:docMk/>
            <pc:sldMk cId="3735103777" sldId="307"/>
            <ac:spMk id="3" creationId="{1D1D3584-12FF-0457-A813-BF0A5BBA5439}"/>
          </ac:spMkLst>
        </pc:spChg>
      </pc:sldChg>
      <pc:sldChg chg="modSp add mod">
        <pc:chgData name="Kristiyan Kolev" userId="106bd3f5af50ae46" providerId="LiveId" clId="{8E92F35A-2DC7-49FC-B845-5A17E9DD703E}" dt="2023-02-11T20:24:26.516" v="4176" actId="20577"/>
        <pc:sldMkLst>
          <pc:docMk/>
          <pc:sldMk cId="478360730" sldId="308"/>
        </pc:sldMkLst>
        <pc:spChg chg="mod">
          <ac:chgData name="Kristiyan Kolev" userId="106bd3f5af50ae46" providerId="LiveId" clId="{8E92F35A-2DC7-49FC-B845-5A17E9DD703E}" dt="2023-02-11T20:24:26.516" v="4176" actId="20577"/>
          <ac:spMkLst>
            <pc:docMk/>
            <pc:sldMk cId="478360730" sldId="308"/>
            <ac:spMk id="3" creationId="{1D1D3584-12FF-0457-A813-BF0A5BBA5439}"/>
          </ac:spMkLst>
        </pc:spChg>
      </pc:sldChg>
      <pc:sldChg chg="modSp add mod">
        <pc:chgData name="Kristiyan Kolev" userId="106bd3f5af50ae46" providerId="LiveId" clId="{8E92F35A-2DC7-49FC-B845-5A17E9DD703E}" dt="2023-02-11T20:20:10.430" v="4120" actId="14826"/>
        <pc:sldMkLst>
          <pc:docMk/>
          <pc:sldMk cId="807882945" sldId="309"/>
        </pc:sldMkLst>
        <pc:spChg chg="mod">
          <ac:chgData name="Kristiyan Kolev" userId="106bd3f5af50ae46" providerId="LiveId" clId="{8E92F35A-2DC7-49FC-B845-5A17E9DD703E}" dt="2023-02-11T20:19:07.418" v="4118" actId="20577"/>
          <ac:spMkLst>
            <pc:docMk/>
            <pc:sldMk cId="807882945" sldId="309"/>
            <ac:spMk id="2" creationId="{53E03A75-1BF4-A042-AD82-6D34BA55C6D2}"/>
          </ac:spMkLst>
        </pc:spChg>
        <pc:spChg chg="mod">
          <ac:chgData name="Kristiyan Kolev" userId="106bd3f5af50ae46" providerId="LiveId" clId="{8E92F35A-2DC7-49FC-B845-5A17E9DD703E}" dt="2023-02-11T20:20:01.739" v="4119"/>
          <ac:spMkLst>
            <pc:docMk/>
            <pc:sldMk cId="807882945" sldId="309"/>
            <ac:spMk id="3" creationId="{1C31F78A-F32F-E891-C2F3-1B8A92326F89}"/>
          </ac:spMkLst>
        </pc:spChg>
        <pc:picChg chg="mod">
          <ac:chgData name="Kristiyan Kolev" userId="106bd3f5af50ae46" providerId="LiveId" clId="{8E92F35A-2DC7-49FC-B845-5A17E9DD703E}" dt="2023-02-11T20:20:10.430" v="4120" actId="14826"/>
          <ac:picMkLst>
            <pc:docMk/>
            <pc:sldMk cId="807882945" sldId="309"/>
            <ac:picMk id="7" creationId="{5D831E7E-7196-AED5-7540-3923E08AC383}"/>
          </ac:picMkLst>
        </pc:picChg>
      </pc:sldChg>
      <pc:sldChg chg="modSp add mod ord">
        <pc:chgData name="Kristiyan Kolev" userId="106bd3f5af50ae46" providerId="LiveId" clId="{8E92F35A-2DC7-49FC-B845-5A17E9DD703E}" dt="2023-02-11T20:22:06.977" v="4141" actId="1076"/>
        <pc:sldMkLst>
          <pc:docMk/>
          <pc:sldMk cId="2415788367" sldId="310"/>
        </pc:sldMkLst>
        <pc:spChg chg="mod">
          <ac:chgData name="Kristiyan Kolev" userId="106bd3f5af50ae46" providerId="LiveId" clId="{8E92F35A-2DC7-49FC-B845-5A17E9DD703E}" dt="2023-02-11T20:20:31.797" v="4124"/>
          <ac:spMkLst>
            <pc:docMk/>
            <pc:sldMk cId="2415788367" sldId="310"/>
            <ac:spMk id="2" creationId="{53E03A75-1BF4-A042-AD82-6D34BA55C6D2}"/>
          </ac:spMkLst>
        </pc:spChg>
        <pc:spChg chg="mod">
          <ac:chgData name="Kristiyan Kolev" userId="106bd3f5af50ae46" providerId="LiveId" clId="{8E92F35A-2DC7-49FC-B845-5A17E9DD703E}" dt="2023-02-11T20:22:03.279" v="4139" actId="14100"/>
          <ac:spMkLst>
            <pc:docMk/>
            <pc:sldMk cId="2415788367" sldId="310"/>
            <ac:spMk id="3" creationId="{1C31F78A-F32F-E891-C2F3-1B8A92326F89}"/>
          </ac:spMkLst>
        </pc:spChg>
        <pc:picChg chg="mod">
          <ac:chgData name="Kristiyan Kolev" userId="106bd3f5af50ae46" providerId="LiveId" clId="{8E92F35A-2DC7-49FC-B845-5A17E9DD703E}" dt="2023-02-11T20:22:06.977" v="4141" actId="1076"/>
          <ac:picMkLst>
            <pc:docMk/>
            <pc:sldMk cId="2415788367" sldId="310"/>
            <ac:picMk id="7" creationId="{5D831E7E-7196-AED5-7540-3923E08AC383}"/>
          </ac:picMkLst>
        </pc:picChg>
      </pc:sldChg>
      <pc:sldChg chg="modSp add mod ord">
        <pc:chgData name="Kristiyan Kolev" userId="106bd3f5af50ae46" providerId="LiveId" clId="{8E92F35A-2DC7-49FC-B845-5A17E9DD703E}" dt="2023-02-11T20:23:05.936" v="4153" actId="14826"/>
        <pc:sldMkLst>
          <pc:docMk/>
          <pc:sldMk cId="25627932" sldId="311"/>
        </pc:sldMkLst>
        <pc:spChg chg="mod">
          <ac:chgData name="Kristiyan Kolev" userId="106bd3f5af50ae46" providerId="LiveId" clId="{8E92F35A-2DC7-49FC-B845-5A17E9DD703E}" dt="2023-02-11T20:22:37.499" v="4151" actId="20577"/>
          <ac:spMkLst>
            <pc:docMk/>
            <pc:sldMk cId="25627932" sldId="311"/>
            <ac:spMk id="2" creationId="{53E03A75-1BF4-A042-AD82-6D34BA55C6D2}"/>
          </ac:spMkLst>
        </pc:spChg>
        <pc:spChg chg="mod">
          <ac:chgData name="Kristiyan Kolev" userId="106bd3f5af50ae46" providerId="LiveId" clId="{8E92F35A-2DC7-49FC-B845-5A17E9DD703E}" dt="2023-02-11T20:22:54.101" v="4152"/>
          <ac:spMkLst>
            <pc:docMk/>
            <pc:sldMk cId="25627932" sldId="311"/>
            <ac:spMk id="3" creationId="{1C31F78A-F32F-E891-C2F3-1B8A92326F89}"/>
          </ac:spMkLst>
        </pc:spChg>
        <pc:picChg chg="mod">
          <ac:chgData name="Kristiyan Kolev" userId="106bd3f5af50ae46" providerId="LiveId" clId="{8E92F35A-2DC7-49FC-B845-5A17E9DD703E}" dt="2023-02-11T20:23:05.936" v="4153" actId="14826"/>
          <ac:picMkLst>
            <pc:docMk/>
            <pc:sldMk cId="25627932" sldId="311"/>
            <ac:picMk id="7" creationId="{5D831E7E-7196-AED5-7540-3923E08AC383}"/>
          </ac:picMkLst>
        </pc:picChg>
      </pc:sldChg>
      <pc:sldChg chg="modSp add mod ord">
        <pc:chgData name="Kristiyan Kolev" userId="106bd3f5af50ae46" providerId="LiveId" clId="{8E92F35A-2DC7-49FC-B845-5A17E9DD703E}" dt="2023-02-11T20:24:10.709" v="4174" actId="1076"/>
        <pc:sldMkLst>
          <pc:docMk/>
          <pc:sldMk cId="2985116602" sldId="312"/>
        </pc:sldMkLst>
        <pc:spChg chg="mod">
          <ac:chgData name="Kristiyan Kolev" userId="106bd3f5af50ae46" providerId="LiveId" clId="{8E92F35A-2DC7-49FC-B845-5A17E9DD703E}" dt="2023-02-11T20:23:29.033" v="4168" actId="20577"/>
          <ac:spMkLst>
            <pc:docMk/>
            <pc:sldMk cId="2985116602" sldId="312"/>
            <ac:spMk id="2" creationId="{53E03A75-1BF4-A042-AD82-6D34BA55C6D2}"/>
          </ac:spMkLst>
        </pc:spChg>
        <pc:spChg chg="mod">
          <ac:chgData name="Kristiyan Kolev" userId="106bd3f5af50ae46" providerId="LiveId" clId="{8E92F35A-2DC7-49FC-B845-5A17E9DD703E}" dt="2023-02-11T20:24:06.219" v="4172" actId="14100"/>
          <ac:spMkLst>
            <pc:docMk/>
            <pc:sldMk cId="2985116602" sldId="312"/>
            <ac:spMk id="3" creationId="{1C31F78A-F32F-E891-C2F3-1B8A92326F89}"/>
          </ac:spMkLst>
        </pc:spChg>
        <pc:picChg chg="mod">
          <ac:chgData name="Kristiyan Kolev" userId="106bd3f5af50ae46" providerId="LiveId" clId="{8E92F35A-2DC7-49FC-B845-5A17E9DD703E}" dt="2023-02-11T20:24:10.709" v="4174" actId="1076"/>
          <ac:picMkLst>
            <pc:docMk/>
            <pc:sldMk cId="2985116602" sldId="312"/>
            <ac:picMk id="7" creationId="{5D831E7E-7196-AED5-7540-3923E08AC383}"/>
          </ac:picMkLst>
        </pc:picChg>
      </pc:sldChg>
      <pc:sldChg chg="modSp new mod">
        <pc:chgData name="Kristiyan Kolev" userId="106bd3f5af50ae46" providerId="LiveId" clId="{8E92F35A-2DC7-49FC-B845-5A17E9DD703E}" dt="2023-02-11T20:43:12.502" v="4391" actId="20577"/>
        <pc:sldMkLst>
          <pc:docMk/>
          <pc:sldMk cId="1608486441" sldId="313"/>
        </pc:sldMkLst>
        <pc:spChg chg="mod">
          <ac:chgData name="Kristiyan Kolev" userId="106bd3f5af50ae46" providerId="LiveId" clId="{8E92F35A-2DC7-49FC-B845-5A17E9DD703E}" dt="2023-02-11T20:34:58.077" v="4213" actId="20577"/>
          <ac:spMkLst>
            <pc:docMk/>
            <pc:sldMk cId="1608486441" sldId="313"/>
            <ac:spMk id="2" creationId="{518DA038-E129-56BC-19AC-740F9F42F8F2}"/>
          </ac:spMkLst>
        </pc:spChg>
        <pc:spChg chg="mod">
          <ac:chgData name="Kristiyan Kolev" userId="106bd3f5af50ae46" providerId="LiveId" clId="{8E92F35A-2DC7-49FC-B845-5A17E9DD703E}" dt="2023-02-11T20:43:12.502" v="4391" actId="20577"/>
          <ac:spMkLst>
            <pc:docMk/>
            <pc:sldMk cId="1608486441" sldId="313"/>
            <ac:spMk id="3" creationId="{53F4D1C9-11F2-6994-08C4-3BF72350C509}"/>
          </ac:spMkLst>
        </pc:spChg>
      </pc:sldChg>
      <pc:sldChg chg="addSp delSp modSp new mod">
        <pc:chgData name="Kristiyan Kolev" userId="106bd3f5af50ae46" providerId="LiveId" clId="{8E92F35A-2DC7-49FC-B845-5A17E9DD703E}" dt="2023-02-11T22:03:06.500" v="4497" actId="207"/>
        <pc:sldMkLst>
          <pc:docMk/>
          <pc:sldMk cId="1147486548" sldId="314"/>
        </pc:sldMkLst>
        <pc:spChg chg="mod">
          <ac:chgData name="Kristiyan Kolev" userId="106bd3f5af50ae46" providerId="LiveId" clId="{8E92F35A-2DC7-49FC-B845-5A17E9DD703E}" dt="2023-02-11T21:59:26.652" v="4400" actId="20577"/>
          <ac:spMkLst>
            <pc:docMk/>
            <pc:sldMk cId="1147486548" sldId="314"/>
            <ac:spMk id="2" creationId="{339BF489-6368-8734-8660-090CBF0248D2}"/>
          </ac:spMkLst>
        </pc:spChg>
        <pc:spChg chg="mod">
          <ac:chgData name="Kristiyan Kolev" userId="106bd3f5af50ae46" providerId="LiveId" clId="{8E92F35A-2DC7-49FC-B845-5A17E9DD703E}" dt="2023-02-11T22:03:06.500" v="4497" actId="207"/>
          <ac:spMkLst>
            <pc:docMk/>
            <pc:sldMk cId="1147486548" sldId="314"/>
            <ac:spMk id="3" creationId="{65A176E5-D7CA-1984-5E5A-A846B3F807EA}"/>
          </ac:spMkLst>
        </pc:spChg>
        <pc:spChg chg="add del">
          <ac:chgData name="Kristiyan Kolev" userId="106bd3f5af50ae46" providerId="LiveId" clId="{8E92F35A-2DC7-49FC-B845-5A17E9DD703E}" dt="2023-02-11T22:00:06.729" v="4411"/>
          <ac:spMkLst>
            <pc:docMk/>
            <pc:sldMk cId="1147486548" sldId="314"/>
            <ac:spMk id="6" creationId="{645D32E5-E32E-9CA6-DE57-A6D21A4AC8E2}"/>
          </ac:spMkLst>
        </pc:spChg>
        <pc:spChg chg="add del mod">
          <ac:chgData name="Kristiyan Kolev" userId="106bd3f5af50ae46" providerId="LiveId" clId="{8E92F35A-2DC7-49FC-B845-5A17E9DD703E}" dt="2023-02-11T22:00:06.494" v="4410"/>
          <ac:spMkLst>
            <pc:docMk/>
            <pc:sldMk cId="1147486548" sldId="314"/>
            <ac:spMk id="7" creationId="{BF47EAD4-D5C8-9AC2-7AB5-1AE359133EEA}"/>
          </ac:spMkLst>
        </pc:spChg>
        <pc:spChg chg="add del mod">
          <ac:chgData name="Kristiyan Kolev" userId="106bd3f5af50ae46" providerId="LiveId" clId="{8E92F35A-2DC7-49FC-B845-5A17E9DD703E}" dt="2023-02-11T22:00:12.021" v="4415"/>
          <ac:spMkLst>
            <pc:docMk/>
            <pc:sldMk cId="1147486548" sldId="314"/>
            <ac:spMk id="8" creationId="{BBB5CCA7-1B43-77BF-1F4F-AE62D0C631DA}"/>
          </ac:spMkLst>
        </pc:spChg>
      </pc:sldChg>
      <pc:sldMasterChg chg="modSldLayout">
        <pc:chgData name="Kristiyan Kolev" userId="106bd3f5af50ae46" providerId="LiveId" clId="{8E92F35A-2DC7-49FC-B845-5A17E9DD703E}" dt="2023-02-10T12:38:39.607" v="815" actId="1076"/>
        <pc:sldMasterMkLst>
          <pc:docMk/>
          <pc:sldMasterMk cId="177255863" sldId="2147483648"/>
        </pc:sldMasterMkLst>
        <pc:sldLayoutChg chg="modSp mod">
          <pc:chgData name="Kristiyan Kolev" userId="106bd3f5af50ae46" providerId="LiveId" clId="{8E92F35A-2DC7-49FC-B845-5A17E9DD703E}" dt="2023-02-10T12:38:39.607" v="815" actId="1076"/>
          <pc:sldLayoutMkLst>
            <pc:docMk/>
            <pc:sldMasterMk cId="177255863" sldId="2147483648"/>
            <pc:sldLayoutMk cId="1054263816" sldId="2147483650"/>
          </pc:sldLayoutMkLst>
          <pc:spChg chg="mod">
            <ac:chgData name="Kristiyan Kolev" userId="106bd3f5af50ae46" providerId="LiveId" clId="{8E92F35A-2DC7-49FC-B845-5A17E9DD703E}" dt="2023-02-10T12:38:39.607" v="815" actId="1076"/>
            <ac:spMkLst>
              <pc:docMk/>
              <pc:sldMasterMk cId="177255863" sldId="2147483648"/>
              <pc:sldLayoutMk cId="1054263816" sldId="2147483650"/>
              <ac:spMk id="11" creationId="{99CFE09D-0FDA-FC48-46AB-519832CD0D07}"/>
            </ac:spMkLst>
          </pc:spChg>
          <pc:spChg chg="mod">
            <ac:chgData name="Kristiyan Kolev" userId="106bd3f5af50ae46" providerId="LiveId" clId="{8E92F35A-2DC7-49FC-B845-5A17E9DD703E}" dt="2023-02-10T12:38:35.025" v="814" actId="14100"/>
            <ac:spMkLst>
              <pc:docMk/>
              <pc:sldMasterMk cId="177255863" sldId="2147483648"/>
              <pc:sldLayoutMk cId="1054263816" sldId="2147483650"/>
              <ac:spMk id="13" creationId="{246F0F57-36C0-AFFD-7A07-66929770AC9F}"/>
            </ac:spMkLst>
          </pc:spChg>
        </pc:sldLayoutChg>
      </pc:sldMasterChg>
    </pc:docChg>
  </pc:docChgLst>
  <pc:docChgLst>
    <pc:chgData name="Kristiyan Kolev" userId="106bd3f5af50ae46" providerId="LiveId" clId="{6ABF4982-4917-443A-A8C3-93E8E46401DE}"/>
    <pc:docChg chg="delSld modSld">
      <pc:chgData name="Kristiyan Kolev" userId="106bd3f5af50ae46" providerId="LiveId" clId="{6ABF4982-4917-443A-A8C3-93E8E46401DE}" dt="2023-02-12T05:34:10.916" v="11" actId="20577"/>
      <pc:docMkLst>
        <pc:docMk/>
      </pc:docMkLst>
      <pc:sldChg chg="del">
        <pc:chgData name="Kristiyan Kolev" userId="106bd3f5af50ae46" providerId="LiveId" clId="{6ABF4982-4917-443A-A8C3-93E8E46401DE}" dt="2023-02-12T05:33:57.871" v="0" actId="47"/>
        <pc:sldMkLst>
          <pc:docMk/>
          <pc:sldMk cId="872717541" sldId="257"/>
        </pc:sldMkLst>
      </pc:sldChg>
      <pc:sldChg chg="del">
        <pc:chgData name="Kristiyan Kolev" userId="106bd3f5af50ae46" providerId="LiveId" clId="{6ABF4982-4917-443A-A8C3-93E8E46401DE}" dt="2023-02-12T05:33:57.871" v="0" actId="47"/>
        <pc:sldMkLst>
          <pc:docMk/>
          <pc:sldMk cId="3324670057" sldId="259"/>
        </pc:sldMkLst>
      </pc:sldChg>
      <pc:sldChg chg="del">
        <pc:chgData name="Kristiyan Kolev" userId="106bd3f5af50ae46" providerId="LiveId" clId="{6ABF4982-4917-443A-A8C3-93E8E46401DE}" dt="2023-02-12T05:33:57.871" v="0" actId="47"/>
        <pc:sldMkLst>
          <pc:docMk/>
          <pc:sldMk cId="3149604228" sldId="261"/>
        </pc:sldMkLst>
      </pc:sldChg>
      <pc:sldChg chg="del">
        <pc:chgData name="Kristiyan Kolev" userId="106bd3f5af50ae46" providerId="LiveId" clId="{6ABF4982-4917-443A-A8C3-93E8E46401DE}" dt="2023-02-12T05:33:57.871" v="0" actId="47"/>
        <pc:sldMkLst>
          <pc:docMk/>
          <pc:sldMk cId="1075935380" sldId="262"/>
        </pc:sldMkLst>
      </pc:sldChg>
      <pc:sldChg chg="del">
        <pc:chgData name="Kristiyan Kolev" userId="106bd3f5af50ae46" providerId="LiveId" clId="{6ABF4982-4917-443A-A8C3-93E8E46401DE}" dt="2023-02-12T05:33:57.871" v="0" actId="47"/>
        <pc:sldMkLst>
          <pc:docMk/>
          <pc:sldMk cId="668254129" sldId="263"/>
        </pc:sldMkLst>
      </pc:sldChg>
      <pc:sldChg chg="del">
        <pc:chgData name="Kristiyan Kolev" userId="106bd3f5af50ae46" providerId="LiveId" clId="{6ABF4982-4917-443A-A8C3-93E8E46401DE}" dt="2023-02-12T05:33:57.871" v="0" actId="47"/>
        <pc:sldMkLst>
          <pc:docMk/>
          <pc:sldMk cId="2847101291" sldId="264"/>
        </pc:sldMkLst>
      </pc:sldChg>
      <pc:sldChg chg="del">
        <pc:chgData name="Kristiyan Kolev" userId="106bd3f5af50ae46" providerId="LiveId" clId="{6ABF4982-4917-443A-A8C3-93E8E46401DE}" dt="2023-02-12T05:33:57.871" v="0" actId="47"/>
        <pc:sldMkLst>
          <pc:docMk/>
          <pc:sldMk cId="2852606002" sldId="266"/>
        </pc:sldMkLst>
      </pc:sldChg>
      <pc:sldChg chg="del">
        <pc:chgData name="Kristiyan Kolev" userId="106bd3f5af50ae46" providerId="LiveId" clId="{6ABF4982-4917-443A-A8C3-93E8E46401DE}" dt="2023-02-12T05:33:57.871" v="0" actId="47"/>
        <pc:sldMkLst>
          <pc:docMk/>
          <pc:sldMk cId="3736242833" sldId="268"/>
        </pc:sldMkLst>
      </pc:sldChg>
      <pc:sldChg chg="del">
        <pc:chgData name="Kristiyan Kolev" userId="106bd3f5af50ae46" providerId="LiveId" clId="{6ABF4982-4917-443A-A8C3-93E8E46401DE}" dt="2023-02-12T05:33:57.871" v="0" actId="47"/>
        <pc:sldMkLst>
          <pc:docMk/>
          <pc:sldMk cId="3235079296" sldId="269"/>
        </pc:sldMkLst>
      </pc:sldChg>
      <pc:sldChg chg="del">
        <pc:chgData name="Kristiyan Kolev" userId="106bd3f5af50ae46" providerId="LiveId" clId="{6ABF4982-4917-443A-A8C3-93E8E46401DE}" dt="2023-02-12T05:33:57.871" v="0" actId="47"/>
        <pc:sldMkLst>
          <pc:docMk/>
          <pc:sldMk cId="2356351466" sldId="270"/>
        </pc:sldMkLst>
      </pc:sldChg>
      <pc:sldChg chg="del">
        <pc:chgData name="Kristiyan Kolev" userId="106bd3f5af50ae46" providerId="LiveId" clId="{6ABF4982-4917-443A-A8C3-93E8E46401DE}" dt="2023-02-12T05:33:57.871" v="0" actId="47"/>
        <pc:sldMkLst>
          <pc:docMk/>
          <pc:sldMk cId="3149573086" sldId="272"/>
        </pc:sldMkLst>
      </pc:sldChg>
      <pc:sldChg chg="del">
        <pc:chgData name="Kristiyan Kolev" userId="106bd3f5af50ae46" providerId="LiveId" clId="{6ABF4982-4917-443A-A8C3-93E8E46401DE}" dt="2023-02-12T05:33:57.871" v="0" actId="47"/>
        <pc:sldMkLst>
          <pc:docMk/>
          <pc:sldMk cId="1878585893" sldId="273"/>
        </pc:sldMkLst>
      </pc:sldChg>
      <pc:sldChg chg="del">
        <pc:chgData name="Kristiyan Kolev" userId="106bd3f5af50ae46" providerId="LiveId" clId="{6ABF4982-4917-443A-A8C3-93E8E46401DE}" dt="2023-02-12T05:33:57.871" v="0" actId="47"/>
        <pc:sldMkLst>
          <pc:docMk/>
          <pc:sldMk cId="1216545555" sldId="274"/>
        </pc:sldMkLst>
      </pc:sldChg>
      <pc:sldChg chg="del">
        <pc:chgData name="Kristiyan Kolev" userId="106bd3f5af50ae46" providerId="LiveId" clId="{6ABF4982-4917-443A-A8C3-93E8E46401DE}" dt="2023-02-12T05:33:57.871" v="0" actId="47"/>
        <pc:sldMkLst>
          <pc:docMk/>
          <pc:sldMk cId="2250315734" sldId="275"/>
        </pc:sldMkLst>
      </pc:sldChg>
      <pc:sldChg chg="del">
        <pc:chgData name="Kristiyan Kolev" userId="106bd3f5af50ae46" providerId="LiveId" clId="{6ABF4982-4917-443A-A8C3-93E8E46401DE}" dt="2023-02-12T05:33:57.871" v="0" actId="47"/>
        <pc:sldMkLst>
          <pc:docMk/>
          <pc:sldMk cId="2947566069" sldId="276"/>
        </pc:sldMkLst>
      </pc:sldChg>
      <pc:sldChg chg="del">
        <pc:chgData name="Kristiyan Kolev" userId="106bd3f5af50ae46" providerId="LiveId" clId="{6ABF4982-4917-443A-A8C3-93E8E46401DE}" dt="2023-02-12T05:33:57.871" v="0" actId="47"/>
        <pc:sldMkLst>
          <pc:docMk/>
          <pc:sldMk cId="1291231431" sldId="277"/>
        </pc:sldMkLst>
      </pc:sldChg>
      <pc:sldChg chg="del">
        <pc:chgData name="Kristiyan Kolev" userId="106bd3f5af50ae46" providerId="LiveId" clId="{6ABF4982-4917-443A-A8C3-93E8E46401DE}" dt="2023-02-12T05:33:57.871" v="0" actId="47"/>
        <pc:sldMkLst>
          <pc:docMk/>
          <pc:sldMk cId="2489607109" sldId="278"/>
        </pc:sldMkLst>
      </pc:sldChg>
      <pc:sldChg chg="del">
        <pc:chgData name="Kristiyan Kolev" userId="106bd3f5af50ae46" providerId="LiveId" clId="{6ABF4982-4917-443A-A8C3-93E8E46401DE}" dt="2023-02-12T05:33:57.871" v="0" actId="47"/>
        <pc:sldMkLst>
          <pc:docMk/>
          <pc:sldMk cId="3295505571" sldId="279"/>
        </pc:sldMkLst>
      </pc:sldChg>
      <pc:sldChg chg="del">
        <pc:chgData name="Kristiyan Kolev" userId="106bd3f5af50ae46" providerId="LiveId" clId="{6ABF4982-4917-443A-A8C3-93E8E46401DE}" dt="2023-02-12T05:33:57.871" v="0" actId="47"/>
        <pc:sldMkLst>
          <pc:docMk/>
          <pc:sldMk cId="3837787432" sldId="280"/>
        </pc:sldMkLst>
      </pc:sldChg>
      <pc:sldChg chg="del">
        <pc:chgData name="Kristiyan Kolev" userId="106bd3f5af50ae46" providerId="LiveId" clId="{6ABF4982-4917-443A-A8C3-93E8E46401DE}" dt="2023-02-12T05:33:57.871" v="0" actId="47"/>
        <pc:sldMkLst>
          <pc:docMk/>
          <pc:sldMk cId="515708312" sldId="281"/>
        </pc:sldMkLst>
      </pc:sldChg>
      <pc:sldChg chg="del">
        <pc:chgData name="Kristiyan Kolev" userId="106bd3f5af50ae46" providerId="LiveId" clId="{6ABF4982-4917-443A-A8C3-93E8E46401DE}" dt="2023-02-12T05:33:57.871" v="0" actId="47"/>
        <pc:sldMkLst>
          <pc:docMk/>
          <pc:sldMk cId="1337697777" sldId="283"/>
        </pc:sldMkLst>
      </pc:sldChg>
      <pc:sldChg chg="del">
        <pc:chgData name="Kristiyan Kolev" userId="106bd3f5af50ae46" providerId="LiveId" clId="{6ABF4982-4917-443A-A8C3-93E8E46401DE}" dt="2023-02-12T05:33:57.871" v="0" actId="47"/>
        <pc:sldMkLst>
          <pc:docMk/>
          <pc:sldMk cId="556037016" sldId="284"/>
        </pc:sldMkLst>
      </pc:sldChg>
      <pc:sldChg chg="del">
        <pc:chgData name="Kristiyan Kolev" userId="106bd3f5af50ae46" providerId="LiveId" clId="{6ABF4982-4917-443A-A8C3-93E8E46401DE}" dt="2023-02-12T05:33:57.871" v="0" actId="47"/>
        <pc:sldMkLst>
          <pc:docMk/>
          <pc:sldMk cId="909620163" sldId="285"/>
        </pc:sldMkLst>
      </pc:sldChg>
      <pc:sldChg chg="del">
        <pc:chgData name="Kristiyan Kolev" userId="106bd3f5af50ae46" providerId="LiveId" clId="{6ABF4982-4917-443A-A8C3-93E8E46401DE}" dt="2023-02-12T05:33:57.871" v="0" actId="47"/>
        <pc:sldMkLst>
          <pc:docMk/>
          <pc:sldMk cId="1113467248" sldId="286"/>
        </pc:sldMkLst>
      </pc:sldChg>
      <pc:sldChg chg="del">
        <pc:chgData name="Kristiyan Kolev" userId="106bd3f5af50ae46" providerId="LiveId" clId="{6ABF4982-4917-443A-A8C3-93E8E46401DE}" dt="2023-02-12T05:33:57.871" v="0" actId="47"/>
        <pc:sldMkLst>
          <pc:docMk/>
          <pc:sldMk cId="1659786434" sldId="287"/>
        </pc:sldMkLst>
      </pc:sldChg>
      <pc:sldChg chg="del">
        <pc:chgData name="Kristiyan Kolev" userId="106bd3f5af50ae46" providerId="LiveId" clId="{6ABF4982-4917-443A-A8C3-93E8E46401DE}" dt="2023-02-12T05:33:57.871" v="0" actId="47"/>
        <pc:sldMkLst>
          <pc:docMk/>
          <pc:sldMk cId="1472625462" sldId="288"/>
        </pc:sldMkLst>
      </pc:sldChg>
      <pc:sldChg chg="del">
        <pc:chgData name="Kristiyan Kolev" userId="106bd3f5af50ae46" providerId="LiveId" clId="{6ABF4982-4917-443A-A8C3-93E8E46401DE}" dt="2023-02-12T05:33:57.871" v="0" actId="47"/>
        <pc:sldMkLst>
          <pc:docMk/>
          <pc:sldMk cId="1115604297" sldId="289"/>
        </pc:sldMkLst>
      </pc:sldChg>
      <pc:sldChg chg="del">
        <pc:chgData name="Kristiyan Kolev" userId="106bd3f5af50ae46" providerId="LiveId" clId="{6ABF4982-4917-443A-A8C3-93E8E46401DE}" dt="2023-02-12T05:33:57.871" v="0" actId="47"/>
        <pc:sldMkLst>
          <pc:docMk/>
          <pc:sldMk cId="1452839749" sldId="290"/>
        </pc:sldMkLst>
      </pc:sldChg>
      <pc:sldChg chg="del">
        <pc:chgData name="Kristiyan Kolev" userId="106bd3f5af50ae46" providerId="LiveId" clId="{6ABF4982-4917-443A-A8C3-93E8E46401DE}" dt="2023-02-12T05:33:57.871" v="0" actId="47"/>
        <pc:sldMkLst>
          <pc:docMk/>
          <pc:sldMk cId="4229833333" sldId="292"/>
        </pc:sldMkLst>
      </pc:sldChg>
      <pc:sldChg chg="del">
        <pc:chgData name="Kristiyan Kolev" userId="106bd3f5af50ae46" providerId="LiveId" clId="{6ABF4982-4917-443A-A8C3-93E8E46401DE}" dt="2023-02-12T05:33:57.871" v="0" actId="47"/>
        <pc:sldMkLst>
          <pc:docMk/>
          <pc:sldMk cId="1288097766" sldId="293"/>
        </pc:sldMkLst>
      </pc:sldChg>
      <pc:sldChg chg="del">
        <pc:chgData name="Kristiyan Kolev" userId="106bd3f5af50ae46" providerId="LiveId" clId="{6ABF4982-4917-443A-A8C3-93E8E46401DE}" dt="2023-02-12T05:33:57.871" v="0" actId="47"/>
        <pc:sldMkLst>
          <pc:docMk/>
          <pc:sldMk cId="1054708750" sldId="294"/>
        </pc:sldMkLst>
      </pc:sldChg>
      <pc:sldChg chg="del">
        <pc:chgData name="Kristiyan Kolev" userId="106bd3f5af50ae46" providerId="LiveId" clId="{6ABF4982-4917-443A-A8C3-93E8E46401DE}" dt="2023-02-12T05:33:57.871" v="0" actId="47"/>
        <pc:sldMkLst>
          <pc:docMk/>
          <pc:sldMk cId="2472203872" sldId="295"/>
        </pc:sldMkLst>
      </pc:sldChg>
      <pc:sldChg chg="del">
        <pc:chgData name="Kristiyan Kolev" userId="106bd3f5af50ae46" providerId="LiveId" clId="{6ABF4982-4917-443A-A8C3-93E8E46401DE}" dt="2023-02-12T05:33:57.871" v="0" actId="47"/>
        <pc:sldMkLst>
          <pc:docMk/>
          <pc:sldMk cId="1374231696" sldId="296"/>
        </pc:sldMkLst>
      </pc:sldChg>
      <pc:sldChg chg="modSp mod">
        <pc:chgData name="Kristiyan Kolev" userId="106bd3f5af50ae46" providerId="LiveId" clId="{6ABF4982-4917-443A-A8C3-93E8E46401DE}" dt="2023-02-12T05:34:10.916" v="11" actId="20577"/>
        <pc:sldMkLst>
          <pc:docMk/>
          <pc:sldMk cId="1885192959" sldId="298"/>
        </pc:sldMkLst>
        <pc:spChg chg="mod">
          <ac:chgData name="Kristiyan Kolev" userId="106bd3f5af50ae46" providerId="LiveId" clId="{6ABF4982-4917-443A-A8C3-93E8E46401DE}" dt="2023-02-12T05:34:10.916" v="11" actId="20577"/>
          <ac:spMkLst>
            <pc:docMk/>
            <pc:sldMk cId="1885192959" sldId="298"/>
            <ac:spMk id="10" creationId="{0C8F4320-D939-42AA-C8A6-99C37A6EEF1B}"/>
          </ac:spMkLst>
        </pc:spChg>
      </pc:sldChg>
      <pc:sldChg chg="del">
        <pc:chgData name="Kristiyan Kolev" userId="106bd3f5af50ae46" providerId="LiveId" clId="{6ABF4982-4917-443A-A8C3-93E8E46401DE}" dt="2023-02-12T05:34:04.693" v="1" actId="47"/>
        <pc:sldMkLst>
          <pc:docMk/>
          <pc:sldMk cId="2170521569" sldId="299"/>
        </pc:sldMkLst>
      </pc:sldChg>
      <pc:sldChg chg="del">
        <pc:chgData name="Kristiyan Kolev" userId="106bd3f5af50ae46" providerId="LiveId" clId="{6ABF4982-4917-443A-A8C3-93E8E46401DE}" dt="2023-02-12T05:34:04.693" v="1" actId="47"/>
        <pc:sldMkLst>
          <pc:docMk/>
          <pc:sldMk cId="456181429" sldId="300"/>
        </pc:sldMkLst>
      </pc:sldChg>
      <pc:sldChg chg="del">
        <pc:chgData name="Kristiyan Kolev" userId="106bd3f5af50ae46" providerId="LiveId" clId="{6ABF4982-4917-443A-A8C3-93E8E46401DE}" dt="2023-02-12T05:34:04.693" v="1" actId="47"/>
        <pc:sldMkLst>
          <pc:docMk/>
          <pc:sldMk cId="3715965842" sldId="301"/>
        </pc:sldMkLst>
      </pc:sldChg>
      <pc:sldChg chg="del">
        <pc:chgData name="Kristiyan Kolev" userId="106bd3f5af50ae46" providerId="LiveId" clId="{6ABF4982-4917-443A-A8C3-93E8E46401DE}" dt="2023-02-12T05:34:04.693" v="1" actId="47"/>
        <pc:sldMkLst>
          <pc:docMk/>
          <pc:sldMk cId="1941490033" sldId="302"/>
        </pc:sldMkLst>
      </pc:sldChg>
    </pc:docChg>
  </pc:docChgLst>
  <pc:docChgLst>
    <pc:chgData name="Kristiyan Kolev" userId="106bd3f5af50ae46" providerId="LiveId" clId="{1E48B7DE-6522-403F-A472-74A848381F41}"/>
    <pc:docChg chg="undo redo custSel addSld delSld modSld modMainMaster">
      <pc:chgData name="Kristiyan Kolev" userId="106bd3f5af50ae46" providerId="LiveId" clId="{1E48B7DE-6522-403F-A472-74A848381F41}" dt="2023-02-07T00:18:54.275" v="1525" actId="2711"/>
      <pc:docMkLst>
        <pc:docMk/>
      </pc:docMkLst>
      <pc:sldChg chg="modSp new mod">
        <pc:chgData name="Kristiyan Kolev" userId="106bd3f5af50ae46" providerId="LiveId" clId="{1E48B7DE-6522-403F-A472-74A848381F41}" dt="2023-02-06T21:05:49.739" v="659" actId="20577"/>
        <pc:sldMkLst>
          <pc:docMk/>
          <pc:sldMk cId="1393251602" sldId="256"/>
        </pc:sldMkLst>
        <pc:spChg chg="mod">
          <ac:chgData name="Kristiyan Kolev" userId="106bd3f5af50ae46" providerId="LiveId" clId="{1E48B7DE-6522-403F-A472-74A848381F41}" dt="2023-02-06T21:04:09.780" v="630" actId="207"/>
          <ac:spMkLst>
            <pc:docMk/>
            <pc:sldMk cId="1393251602" sldId="256"/>
            <ac:spMk id="2" creationId="{A4643392-9E82-9FE1-B0A9-29EBF4DCE69C}"/>
          </ac:spMkLst>
        </pc:spChg>
        <pc:spChg chg="mod">
          <ac:chgData name="Kristiyan Kolev" userId="106bd3f5af50ae46" providerId="LiveId" clId="{1E48B7DE-6522-403F-A472-74A848381F41}" dt="2023-02-06T21:05:49.739" v="659" actId="20577"/>
          <ac:spMkLst>
            <pc:docMk/>
            <pc:sldMk cId="1393251602" sldId="256"/>
            <ac:spMk id="3" creationId="{DD7F0C40-7C72-B197-3D3E-7256E4FBCA2D}"/>
          </ac:spMkLst>
        </pc:spChg>
      </pc:sldChg>
      <pc:sldChg chg="addSp delSp modSp new mod">
        <pc:chgData name="Kristiyan Kolev" userId="106bd3f5af50ae46" providerId="LiveId" clId="{1E48B7DE-6522-403F-A472-74A848381F41}" dt="2023-02-06T21:27:16.883" v="862" actId="27636"/>
        <pc:sldMkLst>
          <pc:docMk/>
          <pc:sldMk cId="872717541" sldId="257"/>
        </pc:sldMkLst>
        <pc:spChg chg="del mod">
          <ac:chgData name="Kristiyan Kolev" userId="106bd3f5af50ae46" providerId="LiveId" clId="{1E48B7DE-6522-403F-A472-74A848381F41}" dt="2023-02-06T21:26:58.931" v="857" actId="21"/>
          <ac:spMkLst>
            <pc:docMk/>
            <pc:sldMk cId="872717541" sldId="257"/>
            <ac:spMk id="2" creationId="{A42F46EF-1BC0-2CBF-6884-E4456FF0BE27}"/>
          </ac:spMkLst>
        </pc:spChg>
        <pc:spChg chg="del">
          <ac:chgData name="Kristiyan Kolev" userId="106bd3f5af50ae46" providerId="LiveId" clId="{1E48B7DE-6522-403F-A472-74A848381F41}" dt="2023-02-06T21:08:45.007" v="696"/>
          <ac:spMkLst>
            <pc:docMk/>
            <pc:sldMk cId="872717541" sldId="257"/>
            <ac:spMk id="3" creationId="{19C2D3C0-99F6-D4EC-2095-A06D334B82B1}"/>
          </ac:spMkLst>
        </pc:spChg>
        <pc:spChg chg="add del mod">
          <ac:chgData name="Kristiyan Kolev" userId="106bd3f5af50ae46" providerId="LiveId" clId="{1E48B7DE-6522-403F-A472-74A848381F41}" dt="2023-02-06T21:13:23.357" v="752"/>
          <ac:spMkLst>
            <pc:docMk/>
            <pc:sldMk cId="872717541" sldId="257"/>
            <ac:spMk id="11" creationId="{589EB852-7119-20CA-47C2-BE2A9CB8B9C8}"/>
          </ac:spMkLst>
        </pc:spChg>
        <pc:spChg chg="add del mod">
          <ac:chgData name="Kristiyan Kolev" userId="106bd3f5af50ae46" providerId="LiveId" clId="{1E48B7DE-6522-403F-A472-74A848381F41}" dt="2023-02-06T21:17:09.535" v="764"/>
          <ac:spMkLst>
            <pc:docMk/>
            <pc:sldMk cId="872717541" sldId="257"/>
            <ac:spMk id="14" creationId="{3E865FEC-72D6-A231-9307-4D2BAD6621F2}"/>
          </ac:spMkLst>
        </pc:spChg>
        <pc:spChg chg="add mod">
          <ac:chgData name="Kristiyan Kolev" userId="106bd3f5af50ae46" providerId="LiveId" clId="{1E48B7DE-6522-403F-A472-74A848381F41}" dt="2023-02-06T21:22:44.431" v="824" actId="14100"/>
          <ac:spMkLst>
            <pc:docMk/>
            <pc:sldMk cId="872717541" sldId="257"/>
            <ac:spMk id="15" creationId="{90B91760-0622-63A9-FD73-B7FB32D45623}"/>
          </ac:spMkLst>
        </pc:spChg>
        <pc:spChg chg="add del mod">
          <ac:chgData name="Kristiyan Kolev" userId="106bd3f5af50ae46" providerId="LiveId" clId="{1E48B7DE-6522-403F-A472-74A848381F41}" dt="2023-02-06T21:17:44.786" v="774"/>
          <ac:spMkLst>
            <pc:docMk/>
            <pc:sldMk cId="872717541" sldId="257"/>
            <ac:spMk id="16" creationId="{4A25C61D-03B8-7444-9CB4-A4FB08CC2046}"/>
          </ac:spMkLst>
        </pc:spChg>
        <pc:spChg chg="add del mod">
          <ac:chgData name="Kristiyan Kolev" userId="106bd3f5af50ae46" providerId="LiveId" clId="{1E48B7DE-6522-403F-A472-74A848381F41}" dt="2023-02-06T21:27:15.007" v="860" actId="478"/>
          <ac:spMkLst>
            <pc:docMk/>
            <pc:sldMk cId="872717541" sldId="257"/>
            <ac:spMk id="19" creationId="{45471458-393C-B087-E02E-567EE9800AAF}"/>
          </ac:spMkLst>
        </pc:spChg>
        <pc:spChg chg="add del mod ord">
          <ac:chgData name="Kristiyan Kolev" userId="106bd3f5af50ae46" providerId="LiveId" clId="{1E48B7DE-6522-403F-A472-74A848381F41}" dt="2023-02-06T21:27:16.815" v="861"/>
          <ac:spMkLst>
            <pc:docMk/>
            <pc:sldMk cId="872717541" sldId="257"/>
            <ac:spMk id="21" creationId="{B635B586-44A4-0A2C-C4ED-6C30F659ACED}"/>
          </ac:spMkLst>
        </pc:spChg>
        <pc:spChg chg="add mod">
          <ac:chgData name="Kristiyan Kolev" userId="106bd3f5af50ae46" providerId="LiveId" clId="{1E48B7DE-6522-403F-A472-74A848381F41}" dt="2023-02-06T21:27:16.883" v="862" actId="27636"/>
          <ac:spMkLst>
            <pc:docMk/>
            <pc:sldMk cId="872717541" sldId="257"/>
            <ac:spMk id="22" creationId="{D51A521B-5431-ECF3-C001-3A33581505A4}"/>
          </ac:spMkLst>
        </pc:spChg>
        <pc:picChg chg="add del mod">
          <ac:chgData name="Kristiyan Kolev" userId="106bd3f5af50ae46" providerId="LiveId" clId="{1E48B7DE-6522-403F-A472-74A848381F41}" dt="2023-02-06T21:11:11.749" v="728" actId="478"/>
          <ac:picMkLst>
            <pc:docMk/>
            <pc:sldMk cId="872717541" sldId="257"/>
            <ac:picMk id="7" creationId="{3ACE87E9-BB79-ED1C-FA62-9B8E6417CFCA}"/>
          </ac:picMkLst>
        </pc:picChg>
        <pc:picChg chg="add del mod">
          <ac:chgData name="Kristiyan Kolev" userId="106bd3f5af50ae46" providerId="LiveId" clId="{1E48B7DE-6522-403F-A472-74A848381F41}" dt="2023-02-06T21:12:55.004" v="751" actId="478"/>
          <ac:picMkLst>
            <pc:docMk/>
            <pc:sldMk cId="872717541" sldId="257"/>
            <ac:picMk id="9" creationId="{36DE2A18-B162-7EBA-C344-D19455E1444F}"/>
          </ac:picMkLst>
        </pc:picChg>
        <pc:picChg chg="add mod">
          <ac:chgData name="Kristiyan Kolev" userId="106bd3f5af50ae46" providerId="LiveId" clId="{1E48B7DE-6522-403F-A472-74A848381F41}" dt="2023-02-06T21:13:32.880" v="756" actId="1076"/>
          <ac:picMkLst>
            <pc:docMk/>
            <pc:sldMk cId="872717541" sldId="257"/>
            <ac:picMk id="13" creationId="{12F6720E-57D6-8D98-94A9-5B07C57F85C2}"/>
          </ac:picMkLst>
        </pc:picChg>
        <pc:picChg chg="add del">
          <ac:chgData name="Kristiyan Kolev" userId="106bd3f5af50ae46" providerId="LiveId" clId="{1E48B7DE-6522-403F-A472-74A848381F41}" dt="2023-02-06T21:17:50.494" v="776" actId="22"/>
          <ac:picMkLst>
            <pc:docMk/>
            <pc:sldMk cId="872717541" sldId="257"/>
            <ac:picMk id="18" creationId="{03491A8C-7947-3E47-3D27-51630B96827D}"/>
          </ac:picMkLst>
        </pc:picChg>
      </pc:sldChg>
      <pc:sldChg chg="addSp delSp modSp new del mod">
        <pc:chgData name="Kristiyan Kolev" userId="106bd3f5af50ae46" providerId="LiveId" clId="{1E48B7DE-6522-403F-A472-74A848381F41}" dt="2023-02-06T21:29:20.237" v="880" actId="2696"/>
        <pc:sldMkLst>
          <pc:docMk/>
          <pc:sldMk cId="730658936" sldId="258"/>
        </pc:sldMkLst>
        <pc:spChg chg="del mod">
          <ac:chgData name="Kristiyan Kolev" userId="106bd3f5af50ae46" providerId="LiveId" clId="{1E48B7DE-6522-403F-A472-74A848381F41}" dt="2023-02-06T21:27:22.221" v="863" actId="478"/>
          <ac:spMkLst>
            <pc:docMk/>
            <pc:sldMk cId="730658936" sldId="258"/>
            <ac:spMk id="2" creationId="{1240B2D1-C11C-63F3-32B5-92AE51D0ACD6}"/>
          </ac:spMkLst>
        </pc:spChg>
        <pc:spChg chg="del mod">
          <ac:chgData name="Kristiyan Kolev" userId="106bd3f5af50ae46" providerId="LiveId" clId="{1E48B7DE-6522-403F-A472-74A848381F41}" dt="2023-02-06T21:24:32.095" v="833" actId="478"/>
          <ac:spMkLst>
            <pc:docMk/>
            <pc:sldMk cId="730658936" sldId="258"/>
            <ac:spMk id="3" creationId="{151EC166-66E9-3549-B1E3-2E3D801917F4}"/>
          </ac:spMkLst>
        </pc:spChg>
        <pc:spChg chg="del">
          <ac:chgData name="Kristiyan Kolev" userId="106bd3f5af50ae46" providerId="LiveId" clId="{1E48B7DE-6522-403F-A472-74A848381F41}" dt="2023-02-06T21:24:22.089" v="830"/>
          <ac:spMkLst>
            <pc:docMk/>
            <pc:sldMk cId="730658936" sldId="258"/>
            <ac:spMk id="4" creationId="{7E618863-C913-A0B2-F120-3154734A84BA}"/>
          </ac:spMkLst>
        </pc:spChg>
        <pc:spChg chg="add del mod">
          <ac:chgData name="Kristiyan Kolev" userId="106bd3f5af50ae46" providerId="LiveId" clId="{1E48B7DE-6522-403F-A472-74A848381F41}" dt="2023-02-06T21:24:35.221" v="834" actId="21"/>
          <ac:spMkLst>
            <pc:docMk/>
            <pc:sldMk cId="730658936" sldId="258"/>
            <ac:spMk id="10" creationId="{F461E875-15F9-33CB-885A-007D54F31C21}"/>
          </ac:spMkLst>
        </pc:spChg>
        <pc:spChg chg="add del mod">
          <ac:chgData name="Kristiyan Kolev" userId="106bd3f5af50ae46" providerId="LiveId" clId="{1E48B7DE-6522-403F-A472-74A848381F41}" dt="2023-02-06T21:27:41.730" v="865"/>
          <ac:spMkLst>
            <pc:docMk/>
            <pc:sldMk cId="730658936" sldId="258"/>
            <ac:spMk id="11" creationId="{61E198E6-1463-C95E-4430-2DBF1B93CF9E}"/>
          </ac:spMkLst>
        </pc:spChg>
        <pc:picChg chg="add mod">
          <ac:chgData name="Kristiyan Kolev" userId="106bd3f5af50ae46" providerId="LiveId" clId="{1E48B7DE-6522-403F-A472-74A848381F41}" dt="2023-02-06T21:24:44.233" v="838" actId="1076"/>
          <ac:picMkLst>
            <pc:docMk/>
            <pc:sldMk cId="730658936" sldId="258"/>
            <ac:picMk id="8" creationId="{6009EE3B-8FB2-4FFF-241A-1EACBD4D893B}"/>
          </ac:picMkLst>
        </pc:picChg>
      </pc:sldChg>
      <pc:sldChg chg="addSp delSp modSp new mod">
        <pc:chgData name="Kristiyan Kolev" userId="106bd3f5af50ae46" providerId="LiveId" clId="{1E48B7DE-6522-403F-A472-74A848381F41}" dt="2023-02-06T21:29:07.036" v="879" actId="1076"/>
        <pc:sldMkLst>
          <pc:docMk/>
          <pc:sldMk cId="3324670057" sldId="259"/>
        </pc:sldMkLst>
        <pc:spChg chg="mod">
          <ac:chgData name="Kristiyan Kolev" userId="106bd3f5af50ae46" providerId="LiveId" clId="{1E48B7DE-6522-403F-A472-74A848381F41}" dt="2023-02-06T21:28:33.900" v="872" actId="2711"/>
          <ac:spMkLst>
            <pc:docMk/>
            <pc:sldMk cId="3324670057" sldId="259"/>
            <ac:spMk id="2" creationId="{CE810120-4ECE-4BA2-37F6-8878F976AD01}"/>
          </ac:spMkLst>
        </pc:spChg>
        <pc:spChg chg="del">
          <ac:chgData name="Kristiyan Kolev" userId="106bd3f5af50ae46" providerId="LiveId" clId="{1E48B7DE-6522-403F-A472-74A848381F41}" dt="2023-02-06T21:28:49.494" v="874" actId="21"/>
          <ac:spMkLst>
            <pc:docMk/>
            <pc:sldMk cId="3324670057" sldId="259"/>
            <ac:spMk id="3" creationId="{CDB8C316-2BDB-FA75-3A53-5981671678F1}"/>
          </ac:spMkLst>
        </pc:spChg>
        <pc:picChg chg="add mod">
          <ac:chgData name="Kristiyan Kolev" userId="106bd3f5af50ae46" providerId="LiveId" clId="{1E48B7DE-6522-403F-A472-74A848381F41}" dt="2023-02-06T21:29:07.036" v="879" actId="1076"/>
          <ac:picMkLst>
            <pc:docMk/>
            <pc:sldMk cId="3324670057" sldId="259"/>
            <ac:picMk id="6" creationId="{3CC13935-90A3-AFB7-E060-DC01F73C128F}"/>
          </ac:picMkLst>
        </pc:picChg>
      </pc:sldChg>
      <pc:sldChg chg="addSp delSp modSp new del mod setBg setClrOvrMap">
        <pc:chgData name="Kristiyan Kolev" userId="106bd3f5af50ae46" providerId="LiveId" clId="{1E48B7DE-6522-403F-A472-74A848381F41}" dt="2023-02-06T21:38:48.729" v="908" actId="47"/>
        <pc:sldMkLst>
          <pc:docMk/>
          <pc:sldMk cId="479870118" sldId="260"/>
        </pc:sldMkLst>
        <pc:spChg chg="mod ord">
          <ac:chgData name="Kristiyan Kolev" userId="106bd3f5af50ae46" providerId="LiveId" clId="{1E48B7DE-6522-403F-A472-74A848381F41}" dt="2023-02-06T21:32:15.584" v="904" actId="26606"/>
          <ac:spMkLst>
            <pc:docMk/>
            <pc:sldMk cId="479870118" sldId="260"/>
            <ac:spMk id="2" creationId="{D62355E6-31FA-5BCB-813A-B3AD5B7D5E38}"/>
          </ac:spMkLst>
        </pc:spChg>
        <pc:spChg chg="del">
          <ac:chgData name="Kristiyan Kolev" userId="106bd3f5af50ae46" providerId="LiveId" clId="{1E48B7DE-6522-403F-A472-74A848381F41}" dt="2023-02-06T21:31:41.175" v="898"/>
          <ac:spMkLst>
            <pc:docMk/>
            <pc:sldMk cId="479870118" sldId="260"/>
            <ac:spMk id="3" creationId="{58EC4FC3-806B-4F80-3A97-C9B27EFFA3C6}"/>
          </ac:spMkLst>
        </pc:spChg>
        <pc:spChg chg="mod">
          <ac:chgData name="Kristiyan Kolev" userId="106bd3f5af50ae46" providerId="LiveId" clId="{1E48B7DE-6522-403F-A472-74A848381F41}" dt="2023-02-06T21:32:15.584" v="904" actId="26606"/>
          <ac:spMkLst>
            <pc:docMk/>
            <pc:sldMk cId="479870118" sldId="260"/>
            <ac:spMk id="4" creationId="{674EC9E4-DB9E-686E-98B5-C4E4E1BD6A09}"/>
          </ac:spMkLst>
        </pc:spChg>
        <pc:spChg chg="mod">
          <ac:chgData name="Kristiyan Kolev" userId="106bd3f5af50ae46" providerId="LiveId" clId="{1E48B7DE-6522-403F-A472-74A848381F41}" dt="2023-02-06T21:32:15.584" v="904" actId="26606"/>
          <ac:spMkLst>
            <pc:docMk/>
            <pc:sldMk cId="479870118" sldId="260"/>
            <ac:spMk id="5" creationId="{090805B1-F3CE-6EAB-32E8-CFCB2680692C}"/>
          </ac:spMkLst>
        </pc:spChg>
        <pc:spChg chg="add">
          <ac:chgData name="Kristiyan Kolev" userId="106bd3f5af50ae46" providerId="LiveId" clId="{1E48B7DE-6522-403F-A472-74A848381F41}" dt="2023-02-06T21:32:15.584" v="904" actId="26606"/>
          <ac:spMkLst>
            <pc:docMk/>
            <pc:sldMk cId="479870118" sldId="260"/>
            <ac:spMk id="11" creationId="{AA56F1C8-975D-5E53-20A4-79083576701D}"/>
          </ac:spMkLst>
        </pc:spChg>
        <pc:spChg chg="add">
          <ac:chgData name="Kristiyan Kolev" userId="106bd3f5af50ae46" providerId="LiveId" clId="{1E48B7DE-6522-403F-A472-74A848381F41}" dt="2023-02-06T21:32:15.584" v="904" actId="26606"/>
          <ac:spMkLst>
            <pc:docMk/>
            <pc:sldMk cId="479870118" sldId="260"/>
            <ac:spMk id="14" creationId="{9AA72BD9-2C5A-4EDC-931F-5AA08EACA0F3}"/>
          </ac:spMkLst>
        </pc:spChg>
        <pc:spChg chg="add">
          <ac:chgData name="Kristiyan Kolev" userId="106bd3f5af50ae46" providerId="LiveId" clId="{1E48B7DE-6522-403F-A472-74A848381F41}" dt="2023-02-06T21:32:15.584" v="904" actId="26606"/>
          <ac:spMkLst>
            <pc:docMk/>
            <pc:sldMk cId="479870118" sldId="260"/>
            <ac:spMk id="16" creationId="{DD3981AC-7B61-4947-BCF3-F7AA7FA385B9}"/>
          </ac:spMkLst>
        </pc:spChg>
        <pc:spChg chg="add">
          <ac:chgData name="Kristiyan Kolev" userId="106bd3f5af50ae46" providerId="LiveId" clId="{1E48B7DE-6522-403F-A472-74A848381F41}" dt="2023-02-06T21:32:15.584" v="904" actId="26606"/>
          <ac:spMkLst>
            <pc:docMk/>
            <pc:sldMk cId="479870118" sldId="260"/>
            <ac:spMk id="18" creationId="{55D4142C-5077-457F-A6AD-3FECFDB39685}"/>
          </ac:spMkLst>
        </pc:spChg>
        <pc:spChg chg="add">
          <ac:chgData name="Kristiyan Kolev" userId="106bd3f5af50ae46" providerId="LiveId" clId="{1E48B7DE-6522-403F-A472-74A848381F41}" dt="2023-02-06T21:32:15.584" v="904" actId="26606"/>
          <ac:spMkLst>
            <pc:docMk/>
            <pc:sldMk cId="479870118" sldId="260"/>
            <ac:spMk id="20" creationId="{7A5F0580-5EE9-419F-96EE-B6529EF6E7D0}"/>
          </ac:spMkLst>
        </pc:spChg>
        <pc:picChg chg="add mod">
          <ac:chgData name="Kristiyan Kolev" userId="106bd3f5af50ae46" providerId="LiveId" clId="{1E48B7DE-6522-403F-A472-74A848381F41}" dt="2023-02-06T21:32:15.584" v="904" actId="26606"/>
          <ac:picMkLst>
            <pc:docMk/>
            <pc:sldMk cId="479870118" sldId="260"/>
            <ac:picMk id="7" creationId="{040E88C4-D63A-429D-4901-F657791F189F}"/>
          </ac:picMkLst>
        </pc:picChg>
      </pc:sldChg>
      <pc:sldChg chg="addSp delSp modSp new mod">
        <pc:chgData name="Kristiyan Kolev" userId="106bd3f5af50ae46" providerId="LiveId" clId="{1E48B7DE-6522-403F-A472-74A848381F41}" dt="2023-02-06T23:18:52.888" v="1370" actId="1076"/>
        <pc:sldMkLst>
          <pc:docMk/>
          <pc:sldMk cId="3149604228" sldId="261"/>
        </pc:sldMkLst>
        <pc:spChg chg="mod">
          <ac:chgData name="Kristiyan Kolev" userId="106bd3f5af50ae46" providerId="LiveId" clId="{1E48B7DE-6522-403F-A472-74A848381F41}" dt="2023-02-06T22:57:19.609" v="1033" actId="2711"/>
          <ac:spMkLst>
            <pc:docMk/>
            <pc:sldMk cId="3149604228" sldId="261"/>
            <ac:spMk id="2" creationId="{CFC0EC5C-6D02-7943-4EF5-602BAF8B0D23}"/>
          </ac:spMkLst>
        </pc:spChg>
        <pc:spChg chg="del">
          <ac:chgData name="Kristiyan Kolev" userId="106bd3f5af50ae46" providerId="LiveId" clId="{1E48B7DE-6522-403F-A472-74A848381F41}" dt="2023-02-06T22:45:35.178" v="918" actId="478"/>
          <ac:spMkLst>
            <pc:docMk/>
            <pc:sldMk cId="3149604228" sldId="261"/>
            <ac:spMk id="3" creationId="{1DCD25FB-DD9D-086F-3CA3-5E5F80662A8C}"/>
          </ac:spMkLst>
        </pc:spChg>
        <pc:spChg chg="add mod">
          <ac:chgData name="Kristiyan Kolev" userId="106bd3f5af50ae46" providerId="LiveId" clId="{1E48B7DE-6522-403F-A472-74A848381F41}" dt="2023-02-06T23:16:17.838" v="1356" actId="1076"/>
          <ac:spMkLst>
            <pc:docMk/>
            <pc:sldMk cId="3149604228" sldId="261"/>
            <ac:spMk id="6" creationId="{054F0BAA-6C26-D116-64F5-BC71F68F81B4}"/>
          </ac:spMkLst>
        </pc:spChg>
        <pc:spChg chg="add mod">
          <ac:chgData name="Kristiyan Kolev" userId="106bd3f5af50ae46" providerId="LiveId" clId="{1E48B7DE-6522-403F-A472-74A848381F41}" dt="2023-02-06T23:16:17.838" v="1356" actId="1076"/>
          <ac:spMkLst>
            <pc:docMk/>
            <pc:sldMk cId="3149604228" sldId="261"/>
            <ac:spMk id="7" creationId="{36720464-856D-FC75-1EE3-4058D2CFA535}"/>
          </ac:spMkLst>
        </pc:spChg>
        <pc:spChg chg="add mod">
          <ac:chgData name="Kristiyan Kolev" userId="106bd3f5af50ae46" providerId="LiveId" clId="{1E48B7DE-6522-403F-A472-74A848381F41}" dt="2023-02-06T23:16:17.838" v="1356" actId="1076"/>
          <ac:spMkLst>
            <pc:docMk/>
            <pc:sldMk cId="3149604228" sldId="261"/>
            <ac:spMk id="8" creationId="{7325AF5B-5523-968A-B481-EBEACFE89A9C}"/>
          </ac:spMkLst>
        </pc:spChg>
        <pc:spChg chg="add mod">
          <ac:chgData name="Kristiyan Kolev" userId="106bd3f5af50ae46" providerId="LiveId" clId="{1E48B7DE-6522-403F-A472-74A848381F41}" dt="2023-02-06T23:16:17.838" v="1356" actId="1076"/>
          <ac:spMkLst>
            <pc:docMk/>
            <pc:sldMk cId="3149604228" sldId="261"/>
            <ac:spMk id="9" creationId="{021011CC-5760-6C00-D79E-6FACD981D6E9}"/>
          </ac:spMkLst>
        </pc:spChg>
        <pc:spChg chg="add mod">
          <ac:chgData name="Kristiyan Kolev" userId="106bd3f5af50ae46" providerId="LiveId" clId="{1E48B7DE-6522-403F-A472-74A848381F41}" dt="2023-02-06T23:16:17.838" v="1356" actId="1076"/>
          <ac:spMkLst>
            <pc:docMk/>
            <pc:sldMk cId="3149604228" sldId="261"/>
            <ac:spMk id="10" creationId="{E928A6A1-A36E-6528-A838-AA052FBE00C6}"/>
          </ac:spMkLst>
        </pc:spChg>
        <pc:spChg chg="add mod">
          <ac:chgData name="Kristiyan Kolev" userId="106bd3f5af50ae46" providerId="LiveId" clId="{1E48B7DE-6522-403F-A472-74A848381F41}" dt="2023-02-06T23:16:17.838" v="1356" actId="1076"/>
          <ac:spMkLst>
            <pc:docMk/>
            <pc:sldMk cId="3149604228" sldId="261"/>
            <ac:spMk id="11" creationId="{D6E40089-0588-ADD3-9669-363AB84314C8}"/>
          </ac:spMkLst>
        </pc:spChg>
        <pc:spChg chg="add del mod">
          <ac:chgData name="Kristiyan Kolev" userId="106bd3f5af50ae46" providerId="LiveId" clId="{1E48B7DE-6522-403F-A472-74A848381F41}" dt="2023-02-06T23:05:06.354" v="1208" actId="478"/>
          <ac:spMkLst>
            <pc:docMk/>
            <pc:sldMk cId="3149604228" sldId="261"/>
            <ac:spMk id="12" creationId="{15C0A852-8DC4-80E8-D0EF-5C464A4BBF32}"/>
          </ac:spMkLst>
        </pc:spChg>
        <pc:spChg chg="add del mod">
          <ac:chgData name="Kristiyan Kolev" userId="106bd3f5af50ae46" providerId="LiveId" clId="{1E48B7DE-6522-403F-A472-74A848381F41}" dt="2023-02-06T23:05:05.267" v="1207" actId="478"/>
          <ac:spMkLst>
            <pc:docMk/>
            <pc:sldMk cId="3149604228" sldId="261"/>
            <ac:spMk id="13" creationId="{8AE98FCE-9040-24BC-C79F-A3118272E24D}"/>
          </ac:spMkLst>
        </pc:spChg>
        <pc:spChg chg="add del mod">
          <ac:chgData name="Kristiyan Kolev" userId="106bd3f5af50ae46" providerId="LiveId" clId="{1E48B7DE-6522-403F-A472-74A848381F41}" dt="2023-02-06T23:05:04.098" v="1206" actId="478"/>
          <ac:spMkLst>
            <pc:docMk/>
            <pc:sldMk cId="3149604228" sldId="261"/>
            <ac:spMk id="14" creationId="{DF70060D-F13C-E736-99C8-F10644E51E62}"/>
          </ac:spMkLst>
        </pc:spChg>
        <pc:spChg chg="add del mod">
          <ac:chgData name="Kristiyan Kolev" userId="106bd3f5af50ae46" providerId="LiveId" clId="{1E48B7DE-6522-403F-A472-74A848381F41}" dt="2023-02-06T23:05:02.214" v="1205" actId="478"/>
          <ac:spMkLst>
            <pc:docMk/>
            <pc:sldMk cId="3149604228" sldId="261"/>
            <ac:spMk id="15" creationId="{21C5E02A-C8F9-8256-E330-C8DF340E73BF}"/>
          </ac:spMkLst>
        </pc:spChg>
        <pc:spChg chg="add del mod">
          <ac:chgData name="Kristiyan Kolev" userId="106bd3f5af50ae46" providerId="LiveId" clId="{1E48B7DE-6522-403F-A472-74A848381F41}" dt="2023-02-06T23:05:08.521" v="1210" actId="478"/>
          <ac:spMkLst>
            <pc:docMk/>
            <pc:sldMk cId="3149604228" sldId="261"/>
            <ac:spMk id="16" creationId="{0CE547E3-2C5F-0EDF-F22B-E92A0A4DF2F9}"/>
          </ac:spMkLst>
        </pc:spChg>
        <pc:spChg chg="add del mod">
          <ac:chgData name="Kristiyan Kolev" userId="106bd3f5af50ae46" providerId="LiveId" clId="{1E48B7DE-6522-403F-A472-74A848381F41}" dt="2023-02-06T23:05:09.027" v="1211" actId="478"/>
          <ac:spMkLst>
            <pc:docMk/>
            <pc:sldMk cId="3149604228" sldId="261"/>
            <ac:spMk id="17" creationId="{C3F97001-D106-A550-E81F-207E2C65EC38}"/>
          </ac:spMkLst>
        </pc:spChg>
        <pc:spChg chg="add del mod">
          <ac:chgData name="Kristiyan Kolev" userId="106bd3f5af50ae46" providerId="LiveId" clId="{1E48B7DE-6522-403F-A472-74A848381F41}" dt="2023-02-06T23:05:10.666" v="1212" actId="478"/>
          <ac:spMkLst>
            <pc:docMk/>
            <pc:sldMk cId="3149604228" sldId="261"/>
            <ac:spMk id="18" creationId="{4D39503C-4AEC-606D-8514-9A6C2C89B7FB}"/>
          </ac:spMkLst>
        </pc:spChg>
        <pc:spChg chg="add del mod">
          <ac:chgData name="Kristiyan Kolev" userId="106bd3f5af50ae46" providerId="LiveId" clId="{1E48B7DE-6522-403F-A472-74A848381F41}" dt="2023-02-06T23:05:07.612" v="1209" actId="478"/>
          <ac:spMkLst>
            <pc:docMk/>
            <pc:sldMk cId="3149604228" sldId="261"/>
            <ac:spMk id="19" creationId="{C17F36D1-A55C-EB08-E598-742F5B2FA69B}"/>
          </ac:spMkLst>
        </pc:spChg>
        <pc:spChg chg="add del mod">
          <ac:chgData name="Kristiyan Kolev" userId="106bd3f5af50ae46" providerId="LiveId" clId="{1E48B7DE-6522-403F-A472-74A848381F41}" dt="2023-02-06T22:51:15.550" v="957" actId="21"/>
          <ac:spMkLst>
            <pc:docMk/>
            <pc:sldMk cId="3149604228" sldId="261"/>
            <ac:spMk id="20" creationId="{B21B75DA-0AE9-76CA-2689-F15DE205EC91}"/>
          </ac:spMkLst>
        </pc:spChg>
        <pc:spChg chg="add del mod">
          <ac:chgData name="Kristiyan Kolev" userId="106bd3f5af50ae46" providerId="LiveId" clId="{1E48B7DE-6522-403F-A472-74A848381F41}" dt="2023-02-06T22:53:32.867" v="985" actId="478"/>
          <ac:spMkLst>
            <pc:docMk/>
            <pc:sldMk cId="3149604228" sldId="261"/>
            <ac:spMk id="21" creationId="{E366D6FE-6CC7-5B11-5854-9AACAC2A8333}"/>
          </ac:spMkLst>
        </pc:spChg>
        <pc:spChg chg="add mod">
          <ac:chgData name="Kristiyan Kolev" userId="106bd3f5af50ae46" providerId="LiveId" clId="{1E48B7DE-6522-403F-A472-74A848381F41}" dt="2023-02-06T23:16:17.838" v="1356" actId="1076"/>
          <ac:spMkLst>
            <pc:docMk/>
            <pc:sldMk cId="3149604228" sldId="261"/>
            <ac:spMk id="22" creationId="{660A6FA6-A515-A09E-346B-E002E5FC24DA}"/>
          </ac:spMkLst>
        </pc:spChg>
        <pc:spChg chg="add mod">
          <ac:chgData name="Kristiyan Kolev" userId="106bd3f5af50ae46" providerId="LiveId" clId="{1E48B7DE-6522-403F-A472-74A848381F41}" dt="2023-02-06T23:16:17.838" v="1356" actId="1076"/>
          <ac:spMkLst>
            <pc:docMk/>
            <pc:sldMk cId="3149604228" sldId="261"/>
            <ac:spMk id="23" creationId="{3A5DBDF3-BD00-0628-904C-02ED0AF58A11}"/>
          </ac:spMkLst>
        </pc:spChg>
        <pc:spChg chg="add del mod">
          <ac:chgData name="Kristiyan Kolev" userId="106bd3f5af50ae46" providerId="LiveId" clId="{1E48B7DE-6522-403F-A472-74A848381F41}" dt="2023-02-06T23:03:04.580" v="1172" actId="478"/>
          <ac:spMkLst>
            <pc:docMk/>
            <pc:sldMk cId="3149604228" sldId="261"/>
            <ac:spMk id="24" creationId="{B719CC08-78D3-A86A-1300-0C357F452CE6}"/>
          </ac:spMkLst>
        </pc:spChg>
        <pc:spChg chg="add mod">
          <ac:chgData name="Kristiyan Kolev" userId="106bd3f5af50ae46" providerId="LiveId" clId="{1E48B7DE-6522-403F-A472-74A848381F41}" dt="2023-02-06T23:16:17.838" v="1356" actId="1076"/>
          <ac:spMkLst>
            <pc:docMk/>
            <pc:sldMk cId="3149604228" sldId="261"/>
            <ac:spMk id="25" creationId="{D01A0B2D-46DD-0A64-6367-2BB53C2738AB}"/>
          </ac:spMkLst>
        </pc:spChg>
        <pc:spChg chg="add mod">
          <ac:chgData name="Kristiyan Kolev" userId="106bd3f5af50ae46" providerId="LiveId" clId="{1E48B7DE-6522-403F-A472-74A848381F41}" dt="2023-02-06T23:16:17.838" v="1356" actId="1076"/>
          <ac:spMkLst>
            <pc:docMk/>
            <pc:sldMk cId="3149604228" sldId="261"/>
            <ac:spMk id="26" creationId="{47792257-C43C-3C36-774C-1109DF13CE11}"/>
          </ac:spMkLst>
        </pc:spChg>
        <pc:spChg chg="add mod">
          <ac:chgData name="Kristiyan Kolev" userId="106bd3f5af50ae46" providerId="LiveId" clId="{1E48B7DE-6522-403F-A472-74A848381F41}" dt="2023-02-06T23:16:17.838" v="1356" actId="1076"/>
          <ac:spMkLst>
            <pc:docMk/>
            <pc:sldMk cId="3149604228" sldId="261"/>
            <ac:spMk id="27" creationId="{4DC48DDE-A830-E89C-0D31-2772781CE8F2}"/>
          </ac:spMkLst>
        </pc:spChg>
        <pc:spChg chg="add mod">
          <ac:chgData name="Kristiyan Kolev" userId="106bd3f5af50ae46" providerId="LiveId" clId="{1E48B7DE-6522-403F-A472-74A848381F41}" dt="2023-02-06T23:16:17.838" v="1356" actId="1076"/>
          <ac:spMkLst>
            <pc:docMk/>
            <pc:sldMk cId="3149604228" sldId="261"/>
            <ac:spMk id="28" creationId="{3161DF40-EA47-0FDB-082D-D59182353AA1}"/>
          </ac:spMkLst>
        </pc:spChg>
        <pc:spChg chg="add mod">
          <ac:chgData name="Kristiyan Kolev" userId="106bd3f5af50ae46" providerId="LiveId" clId="{1E48B7DE-6522-403F-A472-74A848381F41}" dt="2023-02-06T23:16:17.838" v="1356" actId="1076"/>
          <ac:spMkLst>
            <pc:docMk/>
            <pc:sldMk cId="3149604228" sldId="261"/>
            <ac:spMk id="29" creationId="{06273051-CDD9-9844-15C0-314B1179D584}"/>
          </ac:spMkLst>
        </pc:spChg>
        <pc:spChg chg="add mod">
          <ac:chgData name="Kristiyan Kolev" userId="106bd3f5af50ae46" providerId="LiveId" clId="{1E48B7DE-6522-403F-A472-74A848381F41}" dt="2023-02-06T23:16:17.838" v="1356" actId="1076"/>
          <ac:spMkLst>
            <pc:docMk/>
            <pc:sldMk cId="3149604228" sldId="261"/>
            <ac:spMk id="30" creationId="{76100326-BC1F-4D75-BDE5-3E47D65385F7}"/>
          </ac:spMkLst>
        </pc:spChg>
        <pc:spChg chg="add mod">
          <ac:chgData name="Kristiyan Kolev" userId="106bd3f5af50ae46" providerId="LiveId" clId="{1E48B7DE-6522-403F-A472-74A848381F41}" dt="2023-02-06T23:16:17.838" v="1356" actId="1076"/>
          <ac:spMkLst>
            <pc:docMk/>
            <pc:sldMk cId="3149604228" sldId="261"/>
            <ac:spMk id="31" creationId="{94A5C232-2745-A4DA-0253-2458B1B9EF18}"/>
          </ac:spMkLst>
        </pc:spChg>
        <pc:spChg chg="add mod">
          <ac:chgData name="Kristiyan Kolev" userId="106bd3f5af50ae46" providerId="LiveId" clId="{1E48B7DE-6522-403F-A472-74A848381F41}" dt="2023-02-06T23:16:17.838" v="1356" actId="1076"/>
          <ac:spMkLst>
            <pc:docMk/>
            <pc:sldMk cId="3149604228" sldId="261"/>
            <ac:spMk id="32" creationId="{845C9071-41F4-FB43-BD31-F46F78E7FB0E}"/>
          </ac:spMkLst>
        </pc:spChg>
        <pc:spChg chg="add mod">
          <ac:chgData name="Kristiyan Kolev" userId="106bd3f5af50ae46" providerId="LiveId" clId="{1E48B7DE-6522-403F-A472-74A848381F41}" dt="2023-02-06T23:16:17.838" v="1356" actId="1076"/>
          <ac:spMkLst>
            <pc:docMk/>
            <pc:sldMk cId="3149604228" sldId="261"/>
            <ac:spMk id="33" creationId="{D7E49D0C-87C1-10B7-215F-6DAF956CF1C2}"/>
          </ac:spMkLst>
        </pc:spChg>
        <pc:spChg chg="add mod">
          <ac:chgData name="Kristiyan Kolev" userId="106bd3f5af50ae46" providerId="LiveId" clId="{1E48B7DE-6522-403F-A472-74A848381F41}" dt="2023-02-06T23:16:17.838" v="1356" actId="1076"/>
          <ac:spMkLst>
            <pc:docMk/>
            <pc:sldMk cId="3149604228" sldId="261"/>
            <ac:spMk id="34" creationId="{FE2A294B-2B7A-1F2B-AB10-74C05F8F0B81}"/>
          </ac:spMkLst>
        </pc:spChg>
        <pc:spChg chg="add mod">
          <ac:chgData name="Kristiyan Kolev" userId="106bd3f5af50ae46" providerId="LiveId" clId="{1E48B7DE-6522-403F-A472-74A848381F41}" dt="2023-02-06T23:16:17.838" v="1356" actId="1076"/>
          <ac:spMkLst>
            <pc:docMk/>
            <pc:sldMk cId="3149604228" sldId="261"/>
            <ac:spMk id="35" creationId="{DED81DE7-E24C-E68D-BD73-4F5BB7252D54}"/>
          </ac:spMkLst>
        </pc:spChg>
        <pc:spChg chg="add mod">
          <ac:chgData name="Kristiyan Kolev" userId="106bd3f5af50ae46" providerId="LiveId" clId="{1E48B7DE-6522-403F-A472-74A848381F41}" dt="2023-02-06T23:16:17.838" v="1356" actId="1076"/>
          <ac:spMkLst>
            <pc:docMk/>
            <pc:sldMk cId="3149604228" sldId="261"/>
            <ac:spMk id="36" creationId="{306971CD-4271-BA1D-B37A-24F1B4A6C67C}"/>
          </ac:spMkLst>
        </pc:spChg>
        <pc:spChg chg="add mod">
          <ac:chgData name="Kristiyan Kolev" userId="106bd3f5af50ae46" providerId="LiveId" clId="{1E48B7DE-6522-403F-A472-74A848381F41}" dt="2023-02-06T23:16:17.838" v="1356" actId="1076"/>
          <ac:spMkLst>
            <pc:docMk/>
            <pc:sldMk cId="3149604228" sldId="261"/>
            <ac:spMk id="37" creationId="{BC5E3E95-1F4C-41F7-AB0A-831D413BBEF3}"/>
          </ac:spMkLst>
        </pc:spChg>
        <pc:spChg chg="add del mod">
          <ac:chgData name="Kristiyan Kolev" userId="106bd3f5af50ae46" providerId="LiveId" clId="{1E48B7DE-6522-403F-A472-74A848381F41}" dt="2023-02-06T23:08:28.266" v="1272" actId="478"/>
          <ac:spMkLst>
            <pc:docMk/>
            <pc:sldMk cId="3149604228" sldId="261"/>
            <ac:spMk id="38" creationId="{1A32EC85-C4F6-5FAF-DAFA-5B32BE95BA9C}"/>
          </ac:spMkLst>
        </pc:spChg>
        <pc:spChg chg="add mod">
          <ac:chgData name="Kristiyan Kolev" userId="106bd3f5af50ae46" providerId="LiveId" clId="{1E48B7DE-6522-403F-A472-74A848381F41}" dt="2023-02-06T23:16:17.838" v="1356" actId="1076"/>
          <ac:spMkLst>
            <pc:docMk/>
            <pc:sldMk cId="3149604228" sldId="261"/>
            <ac:spMk id="39" creationId="{8BFF9575-1D62-ECA9-775B-676E9BF9C42B}"/>
          </ac:spMkLst>
        </pc:spChg>
        <pc:spChg chg="add mod">
          <ac:chgData name="Kristiyan Kolev" userId="106bd3f5af50ae46" providerId="LiveId" clId="{1E48B7DE-6522-403F-A472-74A848381F41}" dt="2023-02-06T23:16:17.838" v="1356" actId="1076"/>
          <ac:spMkLst>
            <pc:docMk/>
            <pc:sldMk cId="3149604228" sldId="261"/>
            <ac:spMk id="40" creationId="{D95F021E-9F7F-43E5-7238-8282510ED98F}"/>
          </ac:spMkLst>
        </pc:spChg>
        <pc:spChg chg="add mod">
          <ac:chgData name="Kristiyan Kolev" userId="106bd3f5af50ae46" providerId="LiveId" clId="{1E48B7DE-6522-403F-A472-74A848381F41}" dt="2023-02-06T23:16:17.838" v="1356" actId="1076"/>
          <ac:spMkLst>
            <pc:docMk/>
            <pc:sldMk cId="3149604228" sldId="261"/>
            <ac:spMk id="41" creationId="{8D979939-6C15-B1E6-1026-CD40715DE227}"/>
          </ac:spMkLst>
        </pc:spChg>
        <pc:spChg chg="add del mod">
          <ac:chgData name="Kristiyan Kolev" userId="106bd3f5af50ae46" providerId="LiveId" clId="{1E48B7DE-6522-403F-A472-74A848381F41}" dt="2023-02-06T23:07:43.106" v="1248" actId="478"/>
          <ac:spMkLst>
            <pc:docMk/>
            <pc:sldMk cId="3149604228" sldId="261"/>
            <ac:spMk id="42" creationId="{0BEDBD37-2A44-9697-BBC1-9DD14BBB10CE}"/>
          </ac:spMkLst>
        </pc:spChg>
        <pc:spChg chg="add del mod">
          <ac:chgData name="Kristiyan Kolev" userId="106bd3f5af50ae46" providerId="LiveId" clId="{1E48B7DE-6522-403F-A472-74A848381F41}" dt="2023-02-06T23:07:40.835" v="1247" actId="478"/>
          <ac:spMkLst>
            <pc:docMk/>
            <pc:sldMk cId="3149604228" sldId="261"/>
            <ac:spMk id="43" creationId="{4FF66E94-72F5-417A-BB0E-876D830FA5BE}"/>
          </ac:spMkLst>
        </pc:spChg>
        <pc:spChg chg="add mod">
          <ac:chgData name="Kristiyan Kolev" userId="106bd3f5af50ae46" providerId="LiveId" clId="{1E48B7DE-6522-403F-A472-74A848381F41}" dt="2023-02-06T23:16:17.838" v="1356" actId="1076"/>
          <ac:spMkLst>
            <pc:docMk/>
            <pc:sldMk cId="3149604228" sldId="261"/>
            <ac:spMk id="44" creationId="{58406236-0046-565E-5790-2D61DC931F01}"/>
          </ac:spMkLst>
        </pc:spChg>
        <pc:spChg chg="add del mod">
          <ac:chgData name="Kristiyan Kolev" userId="106bd3f5af50ae46" providerId="LiveId" clId="{1E48B7DE-6522-403F-A472-74A848381F41}" dt="2023-02-06T23:08:25.674" v="1271" actId="478"/>
          <ac:spMkLst>
            <pc:docMk/>
            <pc:sldMk cId="3149604228" sldId="261"/>
            <ac:spMk id="45" creationId="{E9EB8B3E-A190-B322-B4F3-AFB3F8C39BEC}"/>
          </ac:spMkLst>
        </pc:spChg>
        <pc:spChg chg="add del mod">
          <ac:chgData name="Kristiyan Kolev" userId="106bd3f5af50ae46" providerId="LiveId" clId="{1E48B7DE-6522-403F-A472-74A848381F41}" dt="2023-02-06T23:08:25.674" v="1271" actId="478"/>
          <ac:spMkLst>
            <pc:docMk/>
            <pc:sldMk cId="3149604228" sldId="261"/>
            <ac:spMk id="46" creationId="{8ACF745F-6571-B833-4120-1DB8615453C6}"/>
          </ac:spMkLst>
        </pc:spChg>
        <pc:spChg chg="add del mod">
          <ac:chgData name="Kristiyan Kolev" userId="106bd3f5af50ae46" providerId="LiveId" clId="{1E48B7DE-6522-403F-A472-74A848381F41}" dt="2023-02-06T23:08:25.674" v="1271" actId="478"/>
          <ac:spMkLst>
            <pc:docMk/>
            <pc:sldMk cId="3149604228" sldId="261"/>
            <ac:spMk id="47" creationId="{E07B6261-0D87-4C54-69C4-0DEDB7E240B0}"/>
          </ac:spMkLst>
        </pc:spChg>
        <pc:spChg chg="add del mod">
          <ac:chgData name="Kristiyan Kolev" userId="106bd3f5af50ae46" providerId="LiveId" clId="{1E48B7DE-6522-403F-A472-74A848381F41}" dt="2023-02-06T23:08:25.674" v="1271" actId="478"/>
          <ac:spMkLst>
            <pc:docMk/>
            <pc:sldMk cId="3149604228" sldId="261"/>
            <ac:spMk id="48" creationId="{08B7E843-339C-0F97-B759-8B9CD8344463}"/>
          </ac:spMkLst>
        </pc:spChg>
        <pc:spChg chg="add del mod">
          <ac:chgData name="Kristiyan Kolev" userId="106bd3f5af50ae46" providerId="LiveId" clId="{1E48B7DE-6522-403F-A472-74A848381F41}" dt="2023-02-06T23:08:25.674" v="1271" actId="478"/>
          <ac:spMkLst>
            <pc:docMk/>
            <pc:sldMk cId="3149604228" sldId="261"/>
            <ac:spMk id="49" creationId="{E2C7423B-C235-7C12-5A2F-9C296B8BA1AA}"/>
          </ac:spMkLst>
        </pc:spChg>
        <pc:spChg chg="add del mod">
          <ac:chgData name="Kristiyan Kolev" userId="106bd3f5af50ae46" providerId="LiveId" clId="{1E48B7DE-6522-403F-A472-74A848381F41}" dt="2023-02-06T23:08:25.674" v="1271" actId="478"/>
          <ac:spMkLst>
            <pc:docMk/>
            <pc:sldMk cId="3149604228" sldId="261"/>
            <ac:spMk id="50" creationId="{ECF6A238-6F31-6B28-9982-0E04CA5F5584}"/>
          </ac:spMkLst>
        </pc:spChg>
        <pc:spChg chg="add del mod">
          <ac:chgData name="Kristiyan Kolev" userId="106bd3f5af50ae46" providerId="LiveId" clId="{1E48B7DE-6522-403F-A472-74A848381F41}" dt="2023-02-06T23:08:25.674" v="1271" actId="478"/>
          <ac:spMkLst>
            <pc:docMk/>
            <pc:sldMk cId="3149604228" sldId="261"/>
            <ac:spMk id="51" creationId="{C9985BB9-79DD-13CE-4624-A4CC6E18C3C5}"/>
          </ac:spMkLst>
        </pc:spChg>
        <pc:spChg chg="add del mod">
          <ac:chgData name="Kristiyan Kolev" userId="106bd3f5af50ae46" providerId="LiveId" clId="{1E48B7DE-6522-403F-A472-74A848381F41}" dt="2023-02-06T23:08:25.674" v="1271" actId="478"/>
          <ac:spMkLst>
            <pc:docMk/>
            <pc:sldMk cId="3149604228" sldId="261"/>
            <ac:spMk id="52" creationId="{D2293808-38A6-9AEA-9DE9-EBDB706EC11D}"/>
          </ac:spMkLst>
        </pc:spChg>
        <pc:spChg chg="add del mod">
          <ac:chgData name="Kristiyan Kolev" userId="106bd3f5af50ae46" providerId="LiveId" clId="{1E48B7DE-6522-403F-A472-74A848381F41}" dt="2023-02-06T23:08:25.674" v="1271" actId="478"/>
          <ac:spMkLst>
            <pc:docMk/>
            <pc:sldMk cId="3149604228" sldId="261"/>
            <ac:spMk id="53" creationId="{18DCEF08-2051-6974-CD19-3424902703DC}"/>
          </ac:spMkLst>
        </pc:spChg>
        <pc:spChg chg="add del mod">
          <ac:chgData name="Kristiyan Kolev" userId="106bd3f5af50ae46" providerId="LiveId" clId="{1E48B7DE-6522-403F-A472-74A848381F41}" dt="2023-02-06T23:08:25.674" v="1271" actId="478"/>
          <ac:spMkLst>
            <pc:docMk/>
            <pc:sldMk cId="3149604228" sldId="261"/>
            <ac:spMk id="54" creationId="{156D7601-E3C1-6573-716A-AD98E0B13FB8}"/>
          </ac:spMkLst>
        </pc:spChg>
        <pc:spChg chg="add mod">
          <ac:chgData name="Kristiyan Kolev" userId="106bd3f5af50ae46" providerId="LiveId" clId="{1E48B7DE-6522-403F-A472-74A848381F41}" dt="2023-02-06T23:16:17.838" v="1356" actId="1076"/>
          <ac:spMkLst>
            <pc:docMk/>
            <pc:sldMk cId="3149604228" sldId="261"/>
            <ac:spMk id="55" creationId="{79FC9A16-7A42-64F6-92D6-B97A66E8B0C1}"/>
          </ac:spMkLst>
        </pc:spChg>
        <pc:spChg chg="add mod">
          <ac:chgData name="Kristiyan Kolev" userId="106bd3f5af50ae46" providerId="LiveId" clId="{1E48B7DE-6522-403F-A472-74A848381F41}" dt="2023-02-06T23:16:17.838" v="1356" actId="1076"/>
          <ac:spMkLst>
            <pc:docMk/>
            <pc:sldMk cId="3149604228" sldId="261"/>
            <ac:spMk id="56" creationId="{EE859E5D-51B8-1D20-64DB-5E0E25D78418}"/>
          </ac:spMkLst>
        </pc:spChg>
        <pc:spChg chg="add mod">
          <ac:chgData name="Kristiyan Kolev" userId="106bd3f5af50ae46" providerId="LiveId" clId="{1E48B7DE-6522-403F-A472-74A848381F41}" dt="2023-02-06T23:16:17.838" v="1356" actId="1076"/>
          <ac:spMkLst>
            <pc:docMk/>
            <pc:sldMk cId="3149604228" sldId="261"/>
            <ac:spMk id="57" creationId="{1EAF14BC-E37D-1DEC-6FF6-F9F579ED79F9}"/>
          </ac:spMkLst>
        </pc:spChg>
        <pc:spChg chg="add mod">
          <ac:chgData name="Kristiyan Kolev" userId="106bd3f5af50ae46" providerId="LiveId" clId="{1E48B7DE-6522-403F-A472-74A848381F41}" dt="2023-02-06T23:16:17.838" v="1356" actId="1076"/>
          <ac:spMkLst>
            <pc:docMk/>
            <pc:sldMk cId="3149604228" sldId="261"/>
            <ac:spMk id="58" creationId="{DCC0B7F1-E53C-195D-F840-819CB36213F5}"/>
          </ac:spMkLst>
        </pc:spChg>
        <pc:spChg chg="add mod">
          <ac:chgData name="Kristiyan Kolev" userId="106bd3f5af50ae46" providerId="LiveId" clId="{1E48B7DE-6522-403F-A472-74A848381F41}" dt="2023-02-06T23:16:17.838" v="1356" actId="1076"/>
          <ac:spMkLst>
            <pc:docMk/>
            <pc:sldMk cId="3149604228" sldId="261"/>
            <ac:spMk id="59" creationId="{8B08E2CD-DB51-5D72-B830-D8BE5524A593}"/>
          </ac:spMkLst>
        </pc:spChg>
        <pc:spChg chg="add mod">
          <ac:chgData name="Kristiyan Kolev" userId="106bd3f5af50ae46" providerId="LiveId" clId="{1E48B7DE-6522-403F-A472-74A848381F41}" dt="2023-02-06T23:16:17.838" v="1356" actId="1076"/>
          <ac:spMkLst>
            <pc:docMk/>
            <pc:sldMk cId="3149604228" sldId="261"/>
            <ac:spMk id="60" creationId="{6272F78F-E44E-9E31-16FB-3256414FBAD7}"/>
          </ac:spMkLst>
        </pc:spChg>
        <pc:spChg chg="add mod">
          <ac:chgData name="Kristiyan Kolev" userId="106bd3f5af50ae46" providerId="LiveId" clId="{1E48B7DE-6522-403F-A472-74A848381F41}" dt="2023-02-06T23:16:17.838" v="1356" actId="1076"/>
          <ac:spMkLst>
            <pc:docMk/>
            <pc:sldMk cId="3149604228" sldId="261"/>
            <ac:spMk id="61" creationId="{E6672C22-A144-763C-79D1-61D1BEE72D22}"/>
          </ac:spMkLst>
        </pc:spChg>
        <pc:spChg chg="add mod">
          <ac:chgData name="Kristiyan Kolev" userId="106bd3f5af50ae46" providerId="LiveId" clId="{1E48B7DE-6522-403F-A472-74A848381F41}" dt="2023-02-06T23:16:17.838" v="1356" actId="1076"/>
          <ac:spMkLst>
            <pc:docMk/>
            <pc:sldMk cId="3149604228" sldId="261"/>
            <ac:spMk id="62" creationId="{15738B3F-064E-506E-142D-BE40668ECE7C}"/>
          </ac:spMkLst>
        </pc:spChg>
        <pc:spChg chg="add mod">
          <ac:chgData name="Kristiyan Kolev" userId="106bd3f5af50ae46" providerId="LiveId" clId="{1E48B7DE-6522-403F-A472-74A848381F41}" dt="2023-02-06T23:16:17.838" v="1356" actId="1076"/>
          <ac:spMkLst>
            <pc:docMk/>
            <pc:sldMk cId="3149604228" sldId="261"/>
            <ac:spMk id="63" creationId="{BC00FAFA-8928-1E16-F0EC-30C9188620E2}"/>
          </ac:spMkLst>
        </pc:spChg>
        <pc:spChg chg="add mod">
          <ac:chgData name="Kristiyan Kolev" userId="106bd3f5af50ae46" providerId="LiveId" clId="{1E48B7DE-6522-403F-A472-74A848381F41}" dt="2023-02-06T23:18:52.888" v="1370" actId="1076"/>
          <ac:spMkLst>
            <pc:docMk/>
            <pc:sldMk cId="3149604228" sldId="261"/>
            <ac:spMk id="64" creationId="{1B6F9B58-D967-FCB8-317B-03E83CF88B7E}"/>
          </ac:spMkLst>
        </pc:spChg>
      </pc:sldChg>
      <pc:sldChg chg="addSp delSp modSp new mod">
        <pc:chgData name="Kristiyan Kolev" userId="106bd3f5af50ae46" providerId="LiveId" clId="{1E48B7DE-6522-403F-A472-74A848381F41}" dt="2023-02-06T23:31:11.385" v="1510" actId="20577"/>
        <pc:sldMkLst>
          <pc:docMk/>
          <pc:sldMk cId="1075935380" sldId="262"/>
        </pc:sldMkLst>
        <pc:spChg chg="mod">
          <ac:chgData name="Kristiyan Kolev" userId="106bd3f5af50ae46" providerId="LiveId" clId="{1E48B7DE-6522-403F-A472-74A848381F41}" dt="2023-02-06T23:20:47.755" v="1378" actId="207"/>
          <ac:spMkLst>
            <pc:docMk/>
            <pc:sldMk cId="1075935380" sldId="262"/>
            <ac:spMk id="2" creationId="{B9430C2A-9423-F4C3-0B2D-4C533F595FF0}"/>
          </ac:spMkLst>
        </pc:spChg>
        <pc:spChg chg="mod">
          <ac:chgData name="Kristiyan Kolev" userId="106bd3f5af50ae46" providerId="LiveId" clId="{1E48B7DE-6522-403F-A472-74A848381F41}" dt="2023-02-06T23:23:32.897" v="1406" actId="1076"/>
          <ac:spMkLst>
            <pc:docMk/>
            <pc:sldMk cId="1075935380" sldId="262"/>
            <ac:spMk id="3" creationId="{66025AA4-0D0A-20CE-CAB2-FAA675215147}"/>
          </ac:spMkLst>
        </pc:spChg>
        <pc:spChg chg="add mod">
          <ac:chgData name="Kristiyan Kolev" userId="106bd3f5af50ae46" providerId="LiveId" clId="{1E48B7DE-6522-403F-A472-74A848381F41}" dt="2023-02-06T23:29:53.634" v="1494" actId="1076"/>
          <ac:spMkLst>
            <pc:docMk/>
            <pc:sldMk cId="1075935380" sldId="262"/>
            <ac:spMk id="6" creationId="{2BAFCB75-6033-975E-0C58-5E3AEECDC0D7}"/>
          </ac:spMkLst>
        </pc:spChg>
        <pc:spChg chg="add del mod">
          <ac:chgData name="Kristiyan Kolev" userId="106bd3f5af50ae46" providerId="LiveId" clId="{1E48B7DE-6522-403F-A472-74A848381F41}" dt="2023-02-06T23:24:00.935" v="1410" actId="21"/>
          <ac:spMkLst>
            <pc:docMk/>
            <pc:sldMk cId="1075935380" sldId="262"/>
            <ac:spMk id="7" creationId="{FC8D268A-B0DA-F7C1-7083-80AC2615A261}"/>
          </ac:spMkLst>
        </pc:spChg>
        <pc:spChg chg="add del mod">
          <ac:chgData name="Kristiyan Kolev" userId="106bd3f5af50ae46" providerId="LiveId" clId="{1E48B7DE-6522-403F-A472-74A848381F41}" dt="2023-02-06T23:29:34.750" v="1488" actId="478"/>
          <ac:spMkLst>
            <pc:docMk/>
            <pc:sldMk cId="1075935380" sldId="262"/>
            <ac:spMk id="8" creationId="{FF138058-61DD-5227-F559-08EC35F1BD98}"/>
          </ac:spMkLst>
        </pc:spChg>
        <pc:spChg chg="add mod">
          <ac:chgData name="Kristiyan Kolev" userId="106bd3f5af50ae46" providerId="LiveId" clId="{1E48B7DE-6522-403F-A472-74A848381F41}" dt="2023-02-06T23:29:53.634" v="1494" actId="1076"/>
          <ac:spMkLst>
            <pc:docMk/>
            <pc:sldMk cId="1075935380" sldId="262"/>
            <ac:spMk id="9" creationId="{0AEAC6DA-B9E2-69CE-59A9-8811FB74291D}"/>
          </ac:spMkLst>
        </pc:spChg>
        <pc:spChg chg="add mod">
          <ac:chgData name="Kristiyan Kolev" userId="106bd3f5af50ae46" providerId="LiveId" clId="{1E48B7DE-6522-403F-A472-74A848381F41}" dt="2023-02-06T23:29:48.322" v="1493" actId="1076"/>
          <ac:spMkLst>
            <pc:docMk/>
            <pc:sldMk cId="1075935380" sldId="262"/>
            <ac:spMk id="11" creationId="{55F4FD4B-A30C-17C0-6EE4-C31587F1DD08}"/>
          </ac:spMkLst>
        </pc:spChg>
        <pc:spChg chg="add mod">
          <ac:chgData name="Kristiyan Kolev" userId="106bd3f5af50ae46" providerId="LiveId" clId="{1E48B7DE-6522-403F-A472-74A848381F41}" dt="2023-02-06T23:31:11.385" v="1510" actId="20577"/>
          <ac:spMkLst>
            <pc:docMk/>
            <pc:sldMk cId="1075935380" sldId="262"/>
            <ac:spMk id="12" creationId="{A3AD0667-F02F-A5DB-29AF-9C70986ABEFE}"/>
          </ac:spMkLst>
        </pc:spChg>
        <pc:picChg chg="add del mod">
          <ac:chgData name="Kristiyan Kolev" userId="106bd3f5af50ae46" providerId="LiveId" clId="{1E48B7DE-6522-403F-A472-74A848381F41}" dt="2023-02-06T23:28:40.034" v="1475" actId="478"/>
          <ac:picMkLst>
            <pc:docMk/>
            <pc:sldMk cId="1075935380" sldId="262"/>
            <ac:picMk id="10" creationId="{6C49AB0E-7E83-3A55-E7BA-7E91AEEB356A}"/>
          </ac:picMkLst>
        </pc:picChg>
      </pc:sldChg>
      <pc:sldChg chg="modSp new mod">
        <pc:chgData name="Kristiyan Kolev" userId="106bd3f5af50ae46" providerId="LiveId" clId="{1E48B7DE-6522-403F-A472-74A848381F41}" dt="2023-02-07T00:18:54.275" v="1525" actId="2711"/>
        <pc:sldMkLst>
          <pc:docMk/>
          <pc:sldMk cId="668254129" sldId="263"/>
        </pc:sldMkLst>
        <pc:spChg chg="mod">
          <ac:chgData name="Kristiyan Kolev" userId="106bd3f5af50ae46" providerId="LiveId" clId="{1E48B7DE-6522-403F-A472-74A848381F41}" dt="2023-02-07T00:18:54.275" v="1525" actId="2711"/>
          <ac:spMkLst>
            <pc:docMk/>
            <pc:sldMk cId="668254129" sldId="263"/>
            <ac:spMk id="2" creationId="{24748960-324E-F2DF-E743-ABA4B0E0A3AB}"/>
          </ac:spMkLst>
        </pc:spChg>
      </pc:sldChg>
      <pc:sldMasterChg chg="setBg modSldLayout">
        <pc:chgData name="Kristiyan Kolev" userId="106bd3f5af50ae46" providerId="LiveId" clId="{1E48B7DE-6522-403F-A472-74A848381F41}" dt="2023-02-06T21:26:10.633" v="850"/>
        <pc:sldMasterMkLst>
          <pc:docMk/>
          <pc:sldMasterMk cId="177255863" sldId="2147483648"/>
        </pc:sldMasterMkLst>
        <pc:sldLayoutChg chg="addSp delSp modSp mod setBg">
          <pc:chgData name="Kristiyan Kolev" userId="106bd3f5af50ae46" providerId="LiveId" clId="{1E48B7DE-6522-403F-A472-74A848381F41}" dt="2023-02-06T20:49:44.468" v="590"/>
          <pc:sldLayoutMkLst>
            <pc:docMk/>
            <pc:sldMasterMk cId="177255863" sldId="2147483648"/>
            <pc:sldLayoutMk cId="344436370" sldId="2147483649"/>
          </pc:sldLayoutMkLst>
          <pc:spChg chg="add del mod">
            <ac:chgData name="Kristiyan Kolev" userId="106bd3f5af50ae46" providerId="LiveId" clId="{1E48B7DE-6522-403F-A472-74A848381F41}" dt="2023-02-06T20:49:14.797" v="586" actId="478"/>
            <ac:spMkLst>
              <pc:docMk/>
              <pc:sldMasterMk cId="177255863" sldId="2147483648"/>
              <pc:sldLayoutMk cId="344436370" sldId="2147483649"/>
              <ac:spMk id="7" creationId="{EEBAE8C9-C01C-9F93-5152-D8BB5052C43F}"/>
            </ac:spMkLst>
          </pc:spChg>
          <pc:spChg chg="add del mod">
            <ac:chgData name="Kristiyan Kolev" userId="106bd3f5af50ae46" providerId="LiveId" clId="{1E48B7DE-6522-403F-A472-74A848381F41}" dt="2023-02-06T20:49:14.099" v="585" actId="478"/>
            <ac:spMkLst>
              <pc:docMk/>
              <pc:sldMasterMk cId="177255863" sldId="2147483648"/>
              <pc:sldLayoutMk cId="344436370" sldId="2147483649"/>
              <ac:spMk id="8" creationId="{1AD4A413-8FD8-4BCF-6021-EDAC95CDBD55}"/>
            </ac:spMkLst>
          </pc:spChg>
          <pc:spChg chg="add del mod">
            <ac:chgData name="Kristiyan Kolev" userId="106bd3f5af50ae46" providerId="LiveId" clId="{1E48B7DE-6522-403F-A472-74A848381F41}" dt="2023-02-06T20:49:10.588" v="583" actId="478"/>
            <ac:spMkLst>
              <pc:docMk/>
              <pc:sldMasterMk cId="177255863" sldId="2147483648"/>
              <pc:sldLayoutMk cId="344436370" sldId="2147483649"/>
              <ac:spMk id="9" creationId="{EC2EB068-6FC8-BD63-925A-A5611EE0F899}"/>
            </ac:spMkLst>
          </pc:spChg>
          <pc:spChg chg="add del mod">
            <ac:chgData name="Kristiyan Kolev" userId="106bd3f5af50ae46" providerId="LiveId" clId="{1E48B7DE-6522-403F-A472-74A848381F41}" dt="2023-02-06T20:49:11.542" v="584" actId="478"/>
            <ac:spMkLst>
              <pc:docMk/>
              <pc:sldMasterMk cId="177255863" sldId="2147483648"/>
              <pc:sldLayoutMk cId="344436370" sldId="2147483649"/>
              <ac:spMk id="10" creationId="{5DA715FE-D77F-484A-1931-4E20B6DF3411}"/>
            </ac:spMkLst>
          </pc:spChg>
        </pc:sldLayoutChg>
        <pc:sldLayoutChg chg="addSp delSp modSp mod setBg">
          <pc:chgData name="Kristiyan Kolev" userId="106bd3f5af50ae46" providerId="LiveId" clId="{1E48B7DE-6522-403F-A472-74A848381F41}" dt="2023-02-06T21:25:41.266" v="841" actId="14100"/>
          <pc:sldLayoutMkLst>
            <pc:docMk/>
            <pc:sldMasterMk cId="177255863" sldId="2147483648"/>
            <pc:sldLayoutMk cId="1054263816" sldId="2147483650"/>
          </pc:sldLayoutMkLst>
          <pc:spChg chg="mod">
            <ac:chgData name="Kristiyan Kolev" userId="106bd3f5af50ae46" providerId="LiveId" clId="{1E48B7DE-6522-403F-A472-74A848381F41}" dt="2023-02-06T21:25:41.266" v="841" actId="14100"/>
            <ac:spMkLst>
              <pc:docMk/>
              <pc:sldMasterMk cId="177255863" sldId="2147483648"/>
              <pc:sldLayoutMk cId="1054263816" sldId="2147483650"/>
              <ac:spMk id="2" creationId="{B709FC2A-F1B0-8EF5-F238-DE5A64B39037}"/>
            </ac:spMkLst>
          </pc:spChg>
          <pc:spChg chg="del mod">
            <ac:chgData name="Kristiyan Kolev" userId="106bd3f5af50ae46" providerId="LiveId" clId="{1E48B7DE-6522-403F-A472-74A848381F41}" dt="2023-02-06T20:50:42.806" v="603"/>
            <ac:spMkLst>
              <pc:docMk/>
              <pc:sldMasterMk cId="177255863" sldId="2147483648"/>
              <pc:sldLayoutMk cId="1054263816" sldId="2147483650"/>
              <ac:spMk id="4" creationId="{46C49A83-AAF7-B210-AC74-D1B4FEA0241B}"/>
            </ac:spMkLst>
          </pc:spChg>
          <pc:spChg chg="del">
            <ac:chgData name="Kristiyan Kolev" userId="106bd3f5af50ae46" providerId="LiveId" clId="{1E48B7DE-6522-403F-A472-74A848381F41}" dt="2023-02-06T20:50:42.806" v="603"/>
            <ac:spMkLst>
              <pc:docMk/>
              <pc:sldMasterMk cId="177255863" sldId="2147483648"/>
              <pc:sldLayoutMk cId="1054263816" sldId="2147483650"/>
              <ac:spMk id="5" creationId="{41CE9BCA-5115-3491-C888-909B0321156E}"/>
            </ac:spMkLst>
          </pc:spChg>
          <pc:spChg chg="del">
            <ac:chgData name="Kristiyan Kolev" userId="106bd3f5af50ae46" providerId="LiveId" clId="{1E48B7DE-6522-403F-A472-74A848381F41}" dt="2023-02-06T20:49:52.887" v="591" actId="478"/>
            <ac:spMkLst>
              <pc:docMk/>
              <pc:sldMasterMk cId="177255863" sldId="2147483648"/>
              <pc:sldLayoutMk cId="1054263816" sldId="2147483650"/>
              <ac:spMk id="6" creationId="{A6906F58-2212-4E30-8380-D089948AD52E}"/>
            </ac:spMkLst>
          </pc:spChg>
          <pc:spChg chg="add del mod">
            <ac:chgData name="Kristiyan Kolev" userId="106bd3f5af50ae46" providerId="LiveId" clId="{1E48B7DE-6522-403F-A472-74A848381F41}" dt="2023-02-06T20:50:42.806" v="603"/>
            <ac:spMkLst>
              <pc:docMk/>
              <pc:sldMasterMk cId="177255863" sldId="2147483648"/>
              <pc:sldLayoutMk cId="1054263816" sldId="2147483650"/>
              <ac:spMk id="7" creationId="{9A5AB186-EC9A-2005-BACF-D697CB08A358}"/>
            </ac:spMkLst>
          </pc:spChg>
          <pc:spChg chg="add del mod">
            <ac:chgData name="Kristiyan Kolev" userId="106bd3f5af50ae46" providerId="LiveId" clId="{1E48B7DE-6522-403F-A472-74A848381F41}" dt="2023-02-06T20:50:44.392" v="605"/>
            <ac:spMkLst>
              <pc:docMk/>
              <pc:sldMasterMk cId="177255863" sldId="2147483648"/>
              <pc:sldLayoutMk cId="1054263816" sldId="2147483650"/>
              <ac:spMk id="8" creationId="{DE71EF20-E119-B5BD-0220-B67CB28AFD45}"/>
            </ac:spMkLst>
          </pc:spChg>
          <pc:spChg chg="add del mod">
            <ac:chgData name="Kristiyan Kolev" userId="106bd3f5af50ae46" providerId="LiveId" clId="{1E48B7DE-6522-403F-A472-74A848381F41}" dt="2023-02-06T20:50:44.392" v="605"/>
            <ac:spMkLst>
              <pc:docMk/>
              <pc:sldMasterMk cId="177255863" sldId="2147483648"/>
              <pc:sldLayoutMk cId="1054263816" sldId="2147483650"/>
              <ac:spMk id="9" creationId="{D4FC22CF-9D80-45C4-26E0-6D6766ABBDC7}"/>
            </ac:spMkLst>
          </pc:spChg>
          <pc:spChg chg="add del mod">
            <ac:chgData name="Kristiyan Kolev" userId="106bd3f5af50ae46" providerId="LiveId" clId="{1E48B7DE-6522-403F-A472-74A848381F41}" dt="2023-02-06T20:50:44.392" v="605"/>
            <ac:spMkLst>
              <pc:docMk/>
              <pc:sldMasterMk cId="177255863" sldId="2147483648"/>
              <pc:sldLayoutMk cId="1054263816" sldId="2147483650"/>
              <ac:spMk id="10" creationId="{722AC510-4A7F-FCAA-5424-3CDFB39BDFCF}"/>
            </ac:spMkLst>
          </pc:spChg>
          <pc:spChg chg="add mod">
            <ac:chgData name="Kristiyan Kolev" userId="106bd3f5af50ae46" providerId="LiveId" clId="{1E48B7DE-6522-403F-A472-74A848381F41}" dt="2023-02-06T20:50:56.101" v="607" actId="12"/>
            <ac:spMkLst>
              <pc:docMk/>
              <pc:sldMasterMk cId="177255863" sldId="2147483648"/>
              <pc:sldLayoutMk cId="1054263816" sldId="2147483650"/>
              <ac:spMk id="11" creationId="{99CFE09D-0FDA-FC48-46AB-519832CD0D07}"/>
            </ac:spMkLst>
          </pc:spChg>
          <pc:spChg chg="add mod">
            <ac:chgData name="Kristiyan Kolev" userId="106bd3f5af50ae46" providerId="LiveId" clId="{1E48B7DE-6522-403F-A472-74A848381F41}" dt="2023-02-06T20:50:44.946" v="606"/>
            <ac:spMkLst>
              <pc:docMk/>
              <pc:sldMasterMk cId="177255863" sldId="2147483648"/>
              <pc:sldLayoutMk cId="1054263816" sldId="2147483650"/>
              <ac:spMk id="12" creationId="{70FC3517-BD30-1DD6-FE2D-9F7248227EBD}"/>
            </ac:spMkLst>
          </pc:spChg>
          <pc:spChg chg="add mod">
            <ac:chgData name="Kristiyan Kolev" userId="106bd3f5af50ae46" providerId="LiveId" clId="{1E48B7DE-6522-403F-A472-74A848381F41}" dt="2023-02-06T20:50:44.946" v="606"/>
            <ac:spMkLst>
              <pc:docMk/>
              <pc:sldMasterMk cId="177255863" sldId="2147483648"/>
              <pc:sldLayoutMk cId="1054263816" sldId="2147483650"/>
              <ac:spMk id="13" creationId="{246F0F57-36C0-AFFD-7A07-66929770AC9F}"/>
            </ac:spMkLst>
          </pc:spChg>
        </pc:sldLayoutChg>
        <pc:sldLayoutChg chg="setBg">
          <pc:chgData name="Kristiyan Kolev" userId="106bd3f5af50ae46" providerId="LiveId" clId="{1E48B7DE-6522-403F-A472-74A848381F41}" dt="2023-02-06T20:49:44.468" v="590"/>
          <pc:sldLayoutMkLst>
            <pc:docMk/>
            <pc:sldMasterMk cId="177255863" sldId="2147483648"/>
            <pc:sldLayoutMk cId="3977760604" sldId="2147483651"/>
          </pc:sldLayoutMkLst>
        </pc:sldLayoutChg>
        <pc:sldLayoutChg chg="addSp delSp modSp mod setBg">
          <pc:chgData name="Kristiyan Kolev" userId="106bd3f5af50ae46" providerId="LiveId" clId="{1E48B7DE-6522-403F-A472-74A848381F41}" dt="2023-02-06T21:25:54.957" v="844" actId="478"/>
          <pc:sldLayoutMkLst>
            <pc:docMk/>
            <pc:sldMasterMk cId="177255863" sldId="2147483648"/>
            <pc:sldLayoutMk cId="1506244287" sldId="2147483652"/>
          </pc:sldLayoutMkLst>
          <pc:spChg chg="del">
            <ac:chgData name="Kristiyan Kolev" userId="106bd3f5af50ae46" providerId="LiveId" clId="{1E48B7DE-6522-403F-A472-74A848381F41}" dt="2023-02-06T21:25:54.957" v="844" actId="478"/>
            <ac:spMkLst>
              <pc:docMk/>
              <pc:sldMasterMk cId="177255863" sldId="2147483648"/>
              <pc:sldLayoutMk cId="1506244287" sldId="2147483652"/>
              <ac:spMk id="2" creationId="{65F35AD2-034D-F3F0-EB2E-A6A697E37C3F}"/>
            </ac:spMkLst>
          </pc:spChg>
          <pc:spChg chg="add mod">
            <ac:chgData name="Kristiyan Kolev" userId="106bd3f5af50ae46" providerId="LiveId" clId="{1E48B7DE-6522-403F-A472-74A848381F41}" dt="2023-02-06T21:25:53.080" v="843" actId="27636"/>
            <ac:spMkLst>
              <pc:docMk/>
              <pc:sldMasterMk cId="177255863" sldId="2147483648"/>
              <pc:sldLayoutMk cId="1506244287" sldId="2147483652"/>
              <ac:spMk id="8" creationId="{528F8545-B487-1848-F597-B4C931C77F5F}"/>
            </ac:spMkLst>
          </pc:spChg>
        </pc:sldLayoutChg>
        <pc:sldLayoutChg chg="addSp delSp modSp mod setBg">
          <pc:chgData name="Kristiyan Kolev" userId="106bd3f5af50ae46" providerId="LiveId" clId="{1E48B7DE-6522-403F-A472-74A848381F41}" dt="2023-02-06T21:25:59.558" v="846"/>
          <pc:sldLayoutMkLst>
            <pc:docMk/>
            <pc:sldMasterMk cId="177255863" sldId="2147483648"/>
            <pc:sldLayoutMk cId="846088235" sldId="2147483653"/>
          </pc:sldLayoutMkLst>
          <pc:spChg chg="del">
            <ac:chgData name="Kristiyan Kolev" userId="106bd3f5af50ae46" providerId="LiveId" clId="{1E48B7DE-6522-403F-A472-74A848381F41}" dt="2023-02-06T21:25:58.291" v="845" actId="478"/>
            <ac:spMkLst>
              <pc:docMk/>
              <pc:sldMasterMk cId="177255863" sldId="2147483648"/>
              <pc:sldLayoutMk cId="846088235" sldId="2147483653"/>
              <ac:spMk id="2" creationId="{CB33F710-5FB9-81B8-50FE-CA4E728EC44A}"/>
            </ac:spMkLst>
          </pc:spChg>
          <pc:spChg chg="add mod">
            <ac:chgData name="Kristiyan Kolev" userId="106bd3f5af50ae46" providerId="LiveId" clId="{1E48B7DE-6522-403F-A472-74A848381F41}" dt="2023-02-06T21:25:59.558" v="846"/>
            <ac:spMkLst>
              <pc:docMk/>
              <pc:sldMasterMk cId="177255863" sldId="2147483648"/>
              <pc:sldLayoutMk cId="846088235" sldId="2147483653"/>
              <ac:spMk id="10" creationId="{9006BB23-E1CC-452A-6A4A-B50851080493}"/>
            </ac:spMkLst>
          </pc:spChg>
        </pc:sldLayoutChg>
        <pc:sldLayoutChg chg="addSp delSp modSp mod setBg">
          <pc:chgData name="Kristiyan Kolev" userId="106bd3f5af50ae46" providerId="LiveId" clId="{1E48B7DE-6522-403F-A472-74A848381F41}" dt="2023-02-06T21:26:03.692" v="848"/>
          <pc:sldLayoutMkLst>
            <pc:docMk/>
            <pc:sldMasterMk cId="177255863" sldId="2147483648"/>
            <pc:sldLayoutMk cId="2685684051" sldId="2147483654"/>
          </pc:sldLayoutMkLst>
          <pc:spChg chg="del">
            <ac:chgData name="Kristiyan Kolev" userId="106bd3f5af50ae46" providerId="LiveId" clId="{1E48B7DE-6522-403F-A472-74A848381F41}" dt="2023-02-06T21:26:01.868" v="847" actId="478"/>
            <ac:spMkLst>
              <pc:docMk/>
              <pc:sldMasterMk cId="177255863" sldId="2147483648"/>
              <pc:sldLayoutMk cId="2685684051" sldId="2147483654"/>
              <ac:spMk id="2" creationId="{D8909C55-2BC9-2CF3-909F-CC300739500F}"/>
            </ac:spMkLst>
          </pc:spChg>
          <pc:spChg chg="add mod">
            <ac:chgData name="Kristiyan Kolev" userId="106bd3f5af50ae46" providerId="LiveId" clId="{1E48B7DE-6522-403F-A472-74A848381F41}" dt="2023-02-06T21:26:03.692" v="848"/>
            <ac:spMkLst>
              <pc:docMk/>
              <pc:sldMasterMk cId="177255863" sldId="2147483648"/>
              <pc:sldLayoutMk cId="2685684051" sldId="2147483654"/>
              <ac:spMk id="6" creationId="{7279930E-6021-761C-03C4-742246D5718D}"/>
            </ac:spMkLst>
          </pc:spChg>
        </pc:sldLayoutChg>
        <pc:sldLayoutChg chg="setBg">
          <pc:chgData name="Kristiyan Kolev" userId="106bd3f5af50ae46" providerId="LiveId" clId="{1E48B7DE-6522-403F-A472-74A848381F41}" dt="2023-02-06T20:49:44.468" v="590"/>
          <pc:sldLayoutMkLst>
            <pc:docMk/>
            <pc:sldMasterMk cId="177255863" sldId="2147483648"/>
            <pc:sldLayoutMk cId="2245503787" sldId="2147483655"/>
          </pc:sldLayoutMkLst>
        </pc:sldLayoutChg>
        <pc:sldLayoutChg chg="setBg">
          <pc:chgData name="Kristiyan Kolev" userId="106bd3f5af50ae46" providerId="LiveId" clId="{1E48B7DE-6522-403F-A472-74A848381F41}" dt="2023-02-06T20:49:44.468" v="590"/>
          <pc:sldLayoutMkLst>
            <pc:docMk/>
            <pc:sldMasterMk cId="177255863" sldId="2147483648"/>
            <pc:sldLayoutMk cId="1192570912" sldId="2147483656"/>
          </pc:sldLayoutMkLst>
        </pc:sldLayoutChg>
        <pc:sldLayoutChg chg="setBg">
          <pc:chgData name="Kristiyan Kolev" userId="106bd3f5af50ae46" providerId="LiveId" clId="{1E48B7DE-6522-403F-A472-74A848381F41}" dt="2023-02-06T20:49:44.468" v="590"/>
          <pc:sldLayoutMkLst>
            <pc:docMk/>
            <pc:sldMasterMk cId="177255863" sldId="2147483648"/>
            <pc:sldLayoutMk cId="3077291738" sldId="2147483657"/>
          </pc:sldLayoutMkLst>
        </pc:sldLayoutChg>
        <pc:sldLayoutChg chg="addSp delSp modSp mod setBg">
          <pc:chgData name="Kristiyan Kolev" userId="106bd3f5af50ae46" providerId="LiveId" clId="{1E48B7DE-6522-403F-A472-74A848381F41}" dt="2023-02-06T21:26:10.633" v="850"/>
          <pc:sldLayoutMkLst>
            <pc:docMk/>
            <pc:sldMasterMk cId="177255863" sldId="2147483648"/>
            <pc:sldLayoutMk cId="723786772" sldId="2147483658"/>
          </pc:sldLayoutMkLst>
          <pc:spChg chg="del">
            <ac:chgData name="Kristiyan Kolev" userId="106bd3f5af50ae46" providerId="LiveId" clId="{1E48B7DE-6522-403F-A472-74A848381F41}" dt="2023-02-06T21:26:08.860" v="849" actId="478"/>
            <ac:spMkLst>
              <pc:docMk/>
              <pc:sldMasterMk cId="177255863" sldId="2147483648"/>
              <pc:sldLayoutMk cId="723786772" sldId="2147483658"/>
              <ac:spMk id="2" creationId="{D92B1219-5C1B-C687-FA03-C268B406E1AC}"/>
            </ac:spMkLst>
          </pc:spChg>
          <pc:spChg chg="add mod">
            <ac:chgData name="Kristiyan Kolev" userId="106bd3f5af50ae46" providerId="LiveId" clId="{1E48B7DE-6522-403F-A472-74A848381F41}" dt="2023-02-06T21:26:10.633" v="850"/>
            <ac:spMkLst>
              <pc:docMk/>
              <pc:sldMasterMk cId="177255863" sldId="2147483648"/>
              <pc:sldLayoutMk cId="723786772" sldId="2147483658"/>
              <ac:spMk id="7" creationId="{35597CBA-8B8B-21FD-5AA0-4DA41D5106C7}"/>
            </ac:spMkLst>
          </pc:spChg>
        </pc:sldLayoutChg>
        <pc:sldLayoutChg chg="setBg">
          <pc:chgData name="Kristiyan Kolev" userId="106bd3f5af50ae46" providerId="LiveId" clId="{1E48B7DE-6522-403F-A472-74A848381F41}" dt="2023-02-06T20:49:44.468" v="590"/>
          <pc:sldLayoutMkLst>
            <pc:docMk/>
            <pc:sldMasterMk cId="177255863" sldId="2147483648"/>
            <pc:sldLayoutMk cId="1258184376"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2E99BC-57C2-4534-AEAF-C859AFDB4D21}" type="datetimeFigureOut">
              <a:rPr lang="bg-BG" smtClean="0"/>
              <a:t>12.2.2023 г.</a:t>
            </a:fld>
            <a:endParaRPr lang="bg-B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bg-B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26CC5B-6C9D-42EB-9528-70E39930B4D8}" type="slidenum">
              <a:rPr lang="bg-BG" smtClean="0"/>
              <a:t>‹#›</a:t>
            </a:fld>
            <a:endParaRPr lang="bg-BG"/>
          </a:p>
        </p:txBody>
      </p:sp>
    </p:spTree>
    <p:extLst>
      <p:ext uri="{BB962C8B-B14F-4D97-AF65-F5344CB8AC3E}">
        <p14:creationId xmlns:p14="http://schemas.microsoft.com/office/powerpoint/2010/main" val="37555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62E-C466-536C-D2E0-8E5371E304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bg-BG"/>
          </a:p>
        </p:txBody>
      </p:sp>
      <p:sp>
        <p:nvSpPr>
          <p:cNvPr id="3" name="Subtitle 2">
            <a:extLst>
              <a:ext uri="{FF2B5EF4-FFF2-40B4-BE49-F238E27FC236}">
                <a16:creationId xmlns:a16="http://schemas.microsoft.com/office/drawing/2014/main" id="{6937D770-47EC-BC7F-0481-D0C11584C0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bg-BG"/>
          </a:p>
        </p:txBody>
      </p:sp>
      <p:sp>
        <p:nvSpPr>
          <p:cNvPr id="4" name="Date Placeholder 3">
            <a:extLst>
              <a:ext uri="{FF2B5EF4-FFF2-40B4-BE49-F238E27FC236}">
                <a16:creationId xmlns:a16="http://schemas.microsoft.com/office/drawing/2014/main" id="{D72883DF-D0DE-9A25-A025-9662FA7C850E}"/>
              </a:ext>
            </a:extLst>
          </p:cNvPr>
          <p:cNvSpPr>
            <a:spLocks noGrp="1"/>
          </p:cNvSpPr>
          <p:nvPr>
            <p:ph type="dt" sz="half" idx="10"/>
          </p:nvPr>
        </p:nvSpPr>
        <p:spPr/>
        <p:txBody>
          <a:bodyPr/>
          <a:lstStyle/>
          <a:p>
            <a:fld id="{5F46EDD5-5C77-41F3-B903-F885E718A55F}" type="datetime1">
              <a:rPr lang="bg-BG" smtClean="0"/>
              <a:t>12.2.2023 г.</a:t>
            </a:fld>
            <a:endParaRPr lang="bg-BG"/>
          </a:p>
        </p:txBody>
      </p:sp>
      <p:sp>
        <p:nvSpPr>
          <p:cNvPr id="5" name="Footer Placeholder 4">
            <a:extLst>
              <a:ext uri="{FF2B5EF4-FFF2-40B4-BE49-F238E27FC236}">
                <a16:creationId xmlns:a16="http://schemas.microsoft.com/office/drawing/2014/main" id="{7FF41614-32FF-0589-AE19-A66AA579E0B9}"/>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A9B8EAC1-3D90-AA29-1510-A7183EDC3327}"/>
              </a:ext>
            </a:extLst>
          </p:cNvPr>
          <p:cNvSpPr>
            <a:spLocks noGrp="1"/>
          </p:cNvSpPr>
          <p:nvPr>
            <p:ph type="sldNum" sz="quarter" idx="12"/>
          </p:nvPr>
        </p:nvSpPr>
        <p:spPr/>
        <p:txBody>
          <a:bodyPr/>
          <a:lstStyle/>
          <a:p>
            <a:fld id="{FC516F5A-AF5A-416E-8BD9-6EDA21B451E3}" type="slidenum">
              <a:rPr lang="bg-BG" smtClean="0"/>
              <a:t>‹#›</a:t>
            </a:fld>
            <a:endParaRPr lang="bg-BG"/>
          </a:p>
        </p:txBody>
      </p:sp>
    </p:spTree>
    <p:extLst>
      <p:ext uri="{BB962C8B-B14F-4D97-AF65-F5344CB8AC3E}">
        <p14:creationId xmlns:p14="http://schemas.microsoft.com/office/powerpoint/2010/main" val="344436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29ECB909-60FE-62C1-8995-5E41B614CC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a:extLst>
              <a:ext uri="{FF2B5EF4-FFF2-40B4-BE49-F238E27FC236}">
                <a16:creationId xmlns:a16="http://schemas.microsoft.com/office/drawing/2014/main" id="{9CB0AAE3-7797-A2A2-F62A-4F1CA3EEB2CE}"/>
              </a:ext>
            </a:extLst>
          </p:cNvPr>
          <p:cNvSpPr>
            <a:spLocks noGrp="1"/>
          </p:cNvSpPr>
          <p:nvPr>
            <p:ph type="dt" sz="half" idx="10"/>
          </p:nvPr>
        </p:nvSpPr>
        <p:spPr/>
        <p:txBody>
          <a:bodyPr/>
          <a:lstStyle/>
          <a:p>
            <a:fld id="{C27DF4C2-B086-4C9A-85DD-9B7BB56295D4}" type="datetime1">
              <a:rPr lang="bg-BG" smtClean="0"/>
              <a:t>12.2.2023 г.</a:t>
            </a:fld>
            <a:endParaRPr lang="bg-BG"/>
          </a:p>
        </p:txBody>
      </p:sp>
      <p:sp>
        <p:nvSpPr>
          <p:cNvPr id="5" name="Footer Placeholder 4">
            <a:extLst>
              <a:ext uri="{FF2B5EF4-FFF2-40B4-BE49-F238E27FC236}">
                <a16:creationId xmlns:a16="http://schemas.microsoft.com/office/drawing/2014/main" id="{C9C83AB0-8DE2-85FA-11E6-D6C73CDF8FBF}"/>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5C046D38-24E1-C9D7-65A3-9EB66C083517}"/>
              </a:ext>
            </a:extLst>
          </p:cNvPr>
          <p:cNvSpPr>
            <a:spLocks noGrp="1"/>
          </p:cNvSpPr>
          <p:nvPr>
            <p:ph type="sldNum" sz="quarter" idx="12"/>
          </p:nvPr>
        </p:nvSpPr>
        <p:spPr/>
        <p:txBody>
          <a:bodyPr/>
          <a:lstStyle/>
          <a:p>
            <a:fld id="{FC516F5A-AF5A-416E-8BD9-6EDA21B451E3}" type="slidenum">
              <a:rPr lang="bg-BG" smtClean="0"/>
              <a:t>‹#›</a:t>
            </a:fld>
            <a:endParaRPr lang="bg-BG"/>
          </a:p>
        </p:txBody>
      </p:sp>
      <p:sp>
        <p:nvSpPr>
          <p:cNvPr id="7" name="Title 1">
            <a:extLst>
              <a:ext uri="{FF2B5EF4-FFF2-40B4-BE49-F238E27FC236}">
                <a16:creationId xmlns:a16="http://schemas.microsoft.com/office/drawing/2014/main" id="{35597CBA-8B8B-21FD-5AA0-4DA41D5106C7}"/>
              </a:ext>
            </a:extLst>
          </p:cNvPr>
          <p:cNvSpPr>
            <a:spLocks noGrp="1"/>
          </p:cNvSpPr>
          <p:nvPr>
            <p:ph type="title"/>
          </p:nvPr>
        </p:nvSpPr>
        <p:spPr>
          <a:xfrm>
            <a:off x="1594338" y="365125"/>
            <a:ext cx="9759462" cy="682137"/>
          </a:xfrm>
        </p:spPr>
        <p:txBody>
          <a:bodyPr/>
          <a:lstStyle/>
          <a:p>
            <a:r>
              <a:rPr lang="en-US"/>
              <a:t>Click to edit Master title style</a:t>
            </a:r>
            <a:endParaRPr lang="bg-BG"/>
          </a:p>
        </p:txBody>
      </p:sp>
    </p:spTree>
    <p:extLst>
      <p:ext uri="{BB962C8B-B14F-4D97-AF65-F5344CB8AC3E}">
        <p14:creationId xmlns:p14="http://schemas.microsoft.com/office/powerpoint/2010/main" val="72378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3938B5-9D35-F6F2-745B-895022F1FD4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bg-BG"/>
          </a:p>
        </p:txBody>
      </p:sp>
      <p:sp>
        <p:nvSpPr>
          <p:cNvPr id="3" name="Vertical Text Placeholder 2">
            <a:extLst>
              <a:ext uri="{FF2B5EF4-FFF2-40B4-BE49-F238E27FC236}">
                <a16:creationId xmlns:a16="http://schemas.microsoft.com/office/drawing/2014/main" id="{6AB248B9-0DF8-8157-2AA5-77FECF929B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a:extLst>
              <a:ext uri="{FF2B5EF4-FFF2-40B4-BE49-F238E27FC236}">
                <a16:creationId xmlns:a16="http://schemas.microsoft.com/office/drawing/2014/main" id="{8C029D0B-EEC2-C1DD-E597-E906B4E8AF9F}"/>
              </a:ext>
            </a:extLst>
          </p:cNvPr>
          <p:cNvSpPr>
            <a:spLocks noGrp="1"/>
          </p:cNvSpPr>
          <p:nvPr>
            <p:ph type="dt" sz="half" idx="10"/>
          </p:nvPr>
        </p:nvSpPr>
        <p:spPr/>
        <p:txBody>
          <a:bodyPr/>
          <a:lstStyle/>
          <a:p>
            <a:fld id="{D7FD5CFD-DD6B-4DE9-BCE4-386DDE683714}" type="datetime1">
              <a:rPr lang="bg-BG" smtClean="0"/>
              <a:t>12.2.2023 г.</a:t>
            </a:fld>
            <a:endParaRPr lang="bg-BG"/>
          </a:p>
        </p:txBody>
      </p:sp>
      <p:sp>
        <p:nvSpPr>
          <p:cNvPr id="5" name="Footer Placeholder 4">
            <a:extLst>
              <a:ext uri="{FF2B5EF4-FFF2-40B4-BE49-F238E27FC236}">
                <a16:creationId xmlns:a16="http://schemas.microsoft.com/office/drawing/2014/main" id="{2F9AEAC8-F54F-0C6E-17F3-72357D3AE7B3}"/>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AA016F94-3B01-B0D6-57D0-85DB3E59AC08}"/>
              </a:ext>
            </a:extLst>
          </p:cNvPr>
          <p:cNvSpPr>
            <a:spLocks noGrp="1"/>
          </p:cNvSpPr>
          <p:nvPr>
            <p:ph type="sldNum" sz="quarter" idx="12"/>
          </p:nvPr>
        </p:nvSpPr>
        <p:spPr/>
        <p:txBody>
          <a:bodyPr/>
          <a:lstStyle/>
          <a:p>
            <a:fld id="{FC516F5A-AF5A-416E-8BD9-6EDA21B451E3}" type="slidenum">
              <a:rPr lang="bg-BG" smtClean="0"/>
              <a:t>‹#›</a:t>
            </a:fld>
            <a:endParaRPr lang="bg-BG"/>
          </a:p>
        </p:txBody>
      </p:sp>
    </p:spTree>
    <p:extLst>
      <p:ext uri="{BB962C8B-B14F-4D97-AF65-F5344CB8AC3E}">
        <p14:creationId xmlns:p14="http://schemas.microsoft.com/office/powerpoint/2010/main" val="1258184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FC2A-F1B0-8EF5-F238-DE5A64B39037}"/>
              </a:ext>
            </a:extLst>
          </p:cNvPr>
          <p:cNvSpPr>
            <a:spLocks noGrp="1"/>
          </p:cNvSpPr>
          <p:nvPr>
            <p:ph type="title"/>
          </p:nvPr>
        </p:nvSpPr>
        <p:spPr>
          <a:xfrm>
            <a:off x="1594338" y="365125"/>
            <a:ext cx="9759462" cy="682137"/>
          </a:xfrm>
        </p:spPr>
        <p:txBody>
          <a:bodyPr/>
          <a:lstStyle/>
          <a:p>
            <a:r>
              <a:rPr lang="en-US"/>
              <a:t>Click to edit Master title style</a:t>
            </a:r>
            <a:endParaRPr lang="bg-BG"/>
          </a:p>
        </p:txBody>
      </p:sp>
      <p:sp>
        <p:nvSpPr>
          <p:cNvPr id="3" name="Content Placeholder 2">
            <a:extLst>
              <a:ext uri="{FF2B5EF4-FFF2-40B4-BE49-F238E27FC236}">
                <a16:creationId xmlns:a16="http://schemas.microsoft.com/office/drawing/2014/main" id="{18C63765-6686-DCA9-0EEC-66D14F4548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11" name="Date Placeholder 10">
            <a:extLst>
              <a:ext uri="{FF2B5EF4-FFF2-40B4-BE49-F238E27FC236}">
                <a16:creationId xmlns:a16="http://schemas.microsoft.com/office/drawing/2014/main" id="{99CFE09D-0FDA-FC48-46AB-519832CD0D07}"/>
              </a:ext>
            </a:extLst>
          </p:cNvPr>
          <p:cNvSpPr>
            <a:spLocks noGrp="1"/>
          </p:cNvSpPr>
          <p:nvPr>
            <p:ph type="dt" sz="half" idx="10"/>
          </p:nvPr>
        </p:nvSpPr>
        <p:spPr>
          <a:xfrm>
            <a:off x="8827656" y="6381461"/>
            <a:ext cx="2743200" cy="365125"/>
          </a:xfrm>
        </p:spPr>
        <p:txBody>
          <a:bodyPr/>
          <a:lstStyle>
            <a:lvl1pPr marL="228600" indent="-228600">
              <a:buFont typeface="+mj-lt"/>
              <a:buAutoNum type="arabicPeriod"/>
              <a:defRPr/>
            </a:lvl1pPr>
          </a:lstStyle>
          <a:p>
            <a:fld id="{A44FAFFC-9EBC-4661-86BD-E927AA6546A4}" type="datetime1">
              <a:rPr lang="bg-BG" smtClean="0"/>
              <a:t>12.2.2023 г.</a:t>
            </a:fld>
            <a:endParaRPr lang="bg-BG"/>
          </a:p>
        </p:txBody>
      </p:sp>
      <p:sp>
        <p:nvSpPr>
          <p:cNvPr id="12" name="Footer Placeholder 11">
            <a:extLst>
              <a:ext uri="{FF2B5EF4-FFF2-40B4-BE49-F238E27FC236}">
                <a16:creationId xmlns:a16="http://schemas.microsoft.com/office/drawing/2014/main" id="{70FC3517-BD30-1DD6-FE2D-9F7248227EBD}"/>
              </a:ext>
            </a:extLst>
          </p:cNvPr>
          <p:cNvSpPr>
            <a:spLocks noGrp="1"/>
          </p:cNvSpPr>
          <p:nvPr>
            <p:ph type="ftr" sz="quarter" idx="11"/>
          </p:nvPr>
        </p:nvSpPr>
        <p:spPr/>
        <p:txBody>
          <a:bodyPr/>
          <a:lstStyle/>
          <a:p>
            <a:endParaRPr lang="bg-BG"/>
          </a:p>
        </p:txBody>
      </p:sp>
      <p:sp>
        <p:nvSpPr>
          <p:cNvPr id="13" name="Slide Number Placeholder 12">
            <a:extLst>
              <a:ext uri="{FF2B5EF4-FFF2-40B4-BE49-F238E27FC236}">
                <a16:creationId xmlns:a16="http://schemas.microsoft.com/office/drawing/2014/main" id="{246F0F57-36C0-AFFD-7A07-66929770AC9F}"/>
              </a:ext>
            </a:extLst>
          </p:cNvPr>
          <p:cNvSpPr>
            <a:spLocks noGrp="1"/>
          </p:cNvSpPr>
          <p:nvPr>
            <p:ph type="sldNum" sz="quarter" idx="12"/>
          </p:nvPr>
        </p:nvSpPr>
        <p:spPr>
          <a:xfrm>
            <a:off x="757381" y="6356350"/>
            <a:ext cx="427181" cy="365125"/>
          </a:xfrm>
        </p:spPr>
        <p:txBody>
          <a:bodyPr/>
          <a:lstStyle/>
          <a:p>
            <a:fld id="{FC516F5A-AF5A-416E-8BD9-6EDA21B451E3}" type="slidenum">
              <a:rPr lang="bg-BG" smtClean="0"/>
              <a:t>‹#›</a:t>
            </a:fld>
            <a:endParaRPr lang="bg-BG"/>
          </a:p>
        </p:txBody>
      </p:sp>
    </p:spTree>
    <p:extLst>
      <p:ext uri="{BB962C8B-B14F-4D97-AF65-F5344CB8AC3E}">
        <p14:creationId xmlns:p14="http://schemas.microsoft.com/office/powerpoint/2010/main" val="1054263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A2BC8-80CB-6184-5B66-91181C4B31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bg-BG"/>
          </a:p>
        </p:txBody>
      </p:sp>
      <p:sp>
        <p:nvSpPr>
          <p:cNvPr id="3" name="Text Placeholder 2">
            <a:extLst>
              <a:ext uri="{FF2B5EF4-FFF2-40B4-BE49-F238E27FC236}">
                <a16:creationId xmlns:a16="http://schemas.microsoft.com/office/drawing/2014/main" id="{00A96B0F-EE6C-7D1A-A807-FBED308A1A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C27291-B8E3-E1B0-FC61-B35CAA6E336A}"/>
              </a:ext>
            </a:extLst>
          </p:cNvPr>
          <p:cNvSpPr>
            <a:spLocks noGrp="1"/>
          </p:cNvSpPr>
          <p:nvPr>
            <p:ph type="dt" sz="half" idx="10"/>
          </p:nvPr>
        </p:nvSpPr>
        <p:spPr/>
        <p:txBody>
          <a:bodyPr/>
          <a:lstStyle/>
          <a:p>
            <a:fld id="{F8DDB970-F787-4C64-B3C3-26F05E3A9B27}" type="datetime1">
              <a:rPr lang="bg-BG" smtClean="0"/>
              <a:t>12.2.2023 г.</a:t>
            </a:fld>
            <a:endParaRPr lang="bg-BG"/>
          </a:p>
        </p:txBody>
      </p:sp>
      <p:sp>
        <p:nvSpPr>
          <p:cNvPr id="5" name="Footer Placeholder 4">
            <a:extLst>
              <a:ext uri="{FF2B5EF4-FFF2-40B4-BE49-F238E27FC236}">
                <a16:creationId xmlns:a16="http://schemas.microsoft.com/office/drawing/2014/main" id="{C74AEC89-D262-E773-0838-643A2DE1F3B5}"/>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488CB088-0FD7-48BF-48D9-B13E74E5D037}"/>
              </a:ext>
            </a:extLst>
          </p:cNvPr>
          <p:cNvSpPr>
            <a:spLocks noGrp="1"/>
          </p:cNvSpPr>
          <p:nvPr>
            <p:ph type="sldNum" sz="quarter" idx="12"/>
          </p:nvPr>
        </p:nvSpPr>
        <p:spPr/>
        <p:txBody>
          <a:bodyPr/>
          <a:lstStyle/>
          <a:p>
            <a:fld id="{FC516F5A-AF5A-416E-8BD9-6EDA21B451E3}" type="slidenum">
              <a:rPr lang="bg-BG" smtClean="0"/>
              <a:t>‹#›</a:t>
            </a:fld>
            <a:endParaRPr lang="bg-BG"/>
          </a:p>
        </p:txBody>
      </p:sp>
    </p:spTree>
    <p:extLst>
      <p:ext uri="{BB962C8B-B14F-4D97-AF65-F5344CB8AC3E}">
        <p14:creationId xmlns:p14="http://schemas.microsoft.com/office/powerpoint/2010/main" val="3977760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C43439-AEF2-01FF-AAAE-BD4115E31B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a:extLst>
              <a:ext uri="{FF2B5EF4-FFF2-40B4-BE49-F238E27FC236}">
                <a16:creationId xmlns:a16="http://schemas.microsoft.com/office/drawing/2014/main" id="{323DC5EF-1430-0B91-AC01-DB9C502A5C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5" name="Date Placeholder 4">
            <a:extLst>
              <a:ext uri="{FF2B5EF4-FFF2-40B4-BE49-F238E27FC236}">
                <a16:creationId xmlns:a16="http://schemas.microsoft.com/office/drawing/2014/main" id="{5D282131-37D4-2E82-A293-C211B2CE9CEE}"/>
              </a:ext>
            </a:extLst>
          </p:cNvPr>
          <p:cNvSpPr>
            <a:spLocks noGrp="1"/>
          </p:cNvSpPr>
          <p:nvPr>
            <p:ph type="dt" sz="half" idx="10"/>
          </p:nvPr>
        </p:nvSpPr>
        <p:spPr/>
        <p:txBody>
          <a:bodyPr/>
          <a:lstStyle/>
          <a:p>
            <a:fld id="{03D3A9C0-5E94-41FE-9D21-6F33E47F74D7}" type="datetime1">
              <a:rPr lang="bg-BG" smtClean="0"/>
              <a:t>12.2.2023 г.</a:t>
            </a:fld>
            <a:endParaRPr lang="bg-BG"/>
          </a:p>
        </p:txBody>
      </p:sp>
      <p:sp>
        <p:nvSpPr>
          <p:cNvPr id="6" name="Footer Placeholder 5">
            <a:extLst>
              <a:ext uri="{FF2B5EF4-FFF2-40B4-BE49-F238E27FC236}">
                <a16:creationId xmlns:a16="http://schemas.microsoft.com/office/drawing/2014/main" id="{E28C80B7-0D11-4C62-F3C6-BD332D46D6D4}"/>
              </a:ext>
            </a:extLst>
          </p:cNvPr>
          <p:cNvSpPr>
            <a:spLocks noGrp="1"/>
          </p:cNvSpPr>
          <p:nvPr>
            <p:ph type="ftr" sz="quarter" idx="11"/>
          </p:nvPr>
        </p:nvSpPr>
        <p:spPr/>
        <p:txBody>
          <a:bodyPr/>
          <a:lstStyle/>
          <a:p>
            <a:endParaRPr lang="bg-BG"/>
          </a:p>
        </p:txBody>
      </p:sp>
      <p:sp>
        <p:nvSpPr>
          <p:cNvPr id="7" name="Slide Number Placeholder 6">
            <a:extLst>
              <a:ext uri="{FF2B5EF4-FFF2-40B4-BE49-F238E27FC236}">
                <a16:creationId xmlns:a16="http://schemas.microsoft.com/office/drawing/2014/main" id="{AADC3138-0636-0310-FDEE-33142FCFF42C}"/>
              </a:ext>
            </a:extLst>
          </p:cNvPr>
          <p:cNvSpPr>
            <a:spLocks noGrp="1"/>
          </p:cNvSpPr>
          <p:nvPr>
            <p:ph type="sldNum" sz="quarter" idx="12"/>
          </p:nvPr>
        </p:nvSpPr>
        <p:spPr/>
        <p:txBody>
          <a:bodyPr/>
          <a:lstStyle/>
          <a:p>
            <a:fld id="{FC516F5A-AF5A-416E-8BD9-6EDA21B451E3}" type="slidenum">
              <a:rPr lang="bg-BG" smtClean="0"/>
              <a:t>‹#›</a:t>
            </a:fld>
            <a:endParaRPr lang="bg-BG"/>
          </a:p>
        </p:txBody>
      </p:sp>
      <p:sp>
        <p:nvSpPr>
          <p:cNvPr id="8" name="Title 1">
            <a:extLst>
              <a:ext uri="{FF2B5EF4-FFF2-40B4-BE49-F238E27FC236}">
                <a16:creationId xmlns:a16="http://schemas.microsoft.com/office/drawing/2014/main" id="{528F8545-B487-1848-F597-B4C931C77F5F}"/>
              </a:ext>
            </a:extLst>
          </p:cNvPr>
          <p:cNvSpPr txBox="1">
            <a:spLocks/>
          </p:cNvSpPr>
          <p:nvPr userDrawn="1"/>
        </p:nvSpPr>
        <p:spPr>
          <a:xfrm>
            <a:off x="1594338" y="365125"/>
            <a:ext cx="9759462" cy="68213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endParaRPr lang="bg-BG"/>
          </a:p>
        </p:txBody>
      </p:sp>
    </p:spTree>
    <p:extLst>
      <p:ext uri="{BB962C8B-B14F-4D97-AF65-F5344CB8AC3E}">
        <p14:creationId xmlns:p14="http://schemas.microsoft.com/office/powerpoint/2010/main" val="1506244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CFEBBA-A6A7-BDFD-29B3-28E84A57AF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49C644-1171-29A0-73C0-13C98CFA10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5" name="Text Placeholder 4">
            <a:extLst>
              <a:ext uri="{FF2B5EF4-FFF2-40B4-BE49-F238E27FC236}">
                <a16:creationId xmlns:a16="http://schemas.microsoft.com/office/drawing/2014/main" id="{875245E6-39F2-E68F-5202-AD5C9E6C73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F16BD6-04F9-6DBF-A499-4DF7551800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7" name="Date Placeholder 6">
            <a:extLst>
              <a:ext uri="{FF2B5EF4-FFF2-40B4-BE49-F238E27FC236}">
                <a16:creationId xmlns:a16="http://schemas.microsoft.com/office/drawing/2014/main" id="{F30DB2ED-09A1-6504-25B0-36C43A61144A}"/>
              </a:ext>
            </a:extLst>
          </p:cNvPr>
          <p:cNvSpPr>
            <a:spLocks noGrp="1"/>
          </p:cNvSpPr>
          <p:nvPr>
            <p:ph type="dt" sz="half" idx="10"/>
          </p:nvPr>
        </p:nvSpPr>
        <p:spPr/>
        <p:txBody>
          <a:bodyPr/>
          <a:lstStyle/>
          <a:p>
            <a:fld id="{6A7500CE-0F54-4AE5-9D9B-93CC2F7BAC39}" type="datetime1">
              <a:rPr lang="bg-BG" smtClean="0"/>
              <a:t>12.2.2023 г.</a:t>
            </a:fld>
            <a:endParaRPr lang="bg-BG"/>
          </a:p>
        </p:txBody>
      </p:sp>
      <p:sp>
        <p:nvSpPr>
          <p:cNvPr id="8" name="Footer Placeholder 7">
            <a:extLst>
              <a:ext uri="{FF2B5EF4-FFF2-40B4-BE49-F238E27FC236}">
                <a16:creationId xmlns:a16="http://schemas.microsoft.com/office/drawing/2014/main" id="{09213866-E602-15A8-ADF8-A260F7225E48}"/>
              </a:ext>
            </a:extLst>
          </p:cNvPr>
          <p:cNvSpPr>
            <a:spLocks noGrp="1"/>
          </p:cNvSpPr>
          <p:nvPr>
            <p:ph type="ftr" sz="quarter" idx="11"/>
          </p:nvPr>
        </p:nvSpPr>
        <p:spPr/>
        <p:txBody>
          <a:bodyPr/>
          <a:lstStyle/>
          <a:p>
            <a:endParaRPr lang="bg-BG"/>
          </a:p>
        </p:txBody>
      </p:sp>
      <p:sp>
        <p:nvSpPr>
          <p:cNvPr id="9" name="Slide Number Placeholder 8">
            <a:extLst>
              <a:ext uri="{FF2B5EF4-FFF2-40B4-BE49-F238E27FC236}">
                <a16:creationId xmlns:a16="http://schemas.microsoft.com/office/drawing/2014/main" id="{635C4ADE-1DA8-65A9-74B6-F1E3421F6C60}"/>
              </a:ext>
            </a:extLst>
          </p:cNvPr>
          <p:cNvSpPr>
            <a:spLocks noGrp="1"/>
          </p:cNvSpPr>
          <p:nvPr>
            <p:ph type="sldNum" sz="quarter" idx="12"/>
          </p:nvPr>
        </p:nvSpPr>
        <p:spPr/>
        <p:txBody>
          <a:bodyPr/>
          <a:lstStyle/>
          <a:p>
            <a:fld id="{FC516F5A-AF5A-416E-8BD9-6EDA21B451E3}" type="slidenum">
              <a:rPr lang="bg-BG" smtClean="0"/>
              <a:t>‹#›</a:t>
            </a:fld>
            <a:endParaRPr lang="bg-BG"/>
          </a:p>
        </p:txBody>
      </p:sp>
      <p:sp>
        <p:nvSpPr>
          <p:cNvPr id="10" name="Title 1">
            <a:extLst>
              <a:ext uri="{FF2B5EF4-FFF2-40B4-BE49-F238E27FC236}">
                <a16:creationId xmlns:a16="http://schemas.microsoft.com/office/drawing/2014/main" id="{9006BB23-E1CC-452A-6A4A-B50851080493}"/>
              </a:ext>
            </a:extLst>
          </p:cNvPr>
          <p:cNvSpPr>
            <a:spLocks noGrp="1"/>
          </p:cNvSpPr>
          <p:nvPr>
            <p:ph type="title"/>
          </p:nvPr>
        </p:nvSpPr>
        <p:spPr>
          <a:xfrm>
            <a:off x="1594338" y="365125"/>
            <a:ext cx="9759462" cy="682137"/>
          </a:xfrm>
        </p:spPr>
        <p:txBody>
          <a:bodyPr/>
          <a:lstStyle/>
          <a:p>
            <a:r>
              <a:rPr lang="en-US"/>
              <a:t>Click to edit Master title style</a:t>
            </a:r>
            <a:endParaRPr lang="bg-BG"/>
          </a:p>
        </p:txBody>
      </p:sp>
    </p:spTree>
    <p:extLst>
      <p:ext uri="{BB962C8B-B14F-4D97-AF65-F5344CB8AC3E}">
        <p14:creationId xmlns:p14="http://schemas.microsoft.com/office/powerpoint/2010/main" val="846088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3033738-DE21-774B-8D29-05E59FD4CD62}"/>
              </a:ext>
            </a:extLst>
          </p:cNvPr>
          <p:cNvSpPr>
            <a:spLocks noGrp="1"/>
          </p:cNvSpPr>
          <p:nvPr>
            <p:ph type="dt" sz="half" idx="10"/>
          </p:nvPr>
        </p:nvSpPr>
        <p:spPr/>
        <p:txBody>
          <a:bodyPr/>
          <a:lstStyle/>
          <a:p>
            <a:fld id="{07B749CE-3B4B-4654-8154-B284BC060B4B}" type="datetime1">
              <a:rPr lang="bg-BG" smtClean="0"/>
              <a:t>12.2.2023 г.</a:t>
            </a:fld>
            <a:endParaRPr lang="bg-BG"/>
          </a:p>
        </p:txBody>
      </p:sp>
      <p:sp>
        <p:nvSpPr>
          <p:cNvPr id="4" name="Footer Placeholder 3">
            <a:extLst>
              <a:ext uri="{FF2B5EF4-FFF2-40B4-BE49-F238E27FC236}">
                <a16:creationId xmlns:a16="http://schemas.microsoft.com/office/drawing/2014/main" id="{9F54E989-3F45-852C-5CE8-43BC523AEF10}"/>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3D00D874-927E-B11A-7E39-F74A4C58A90A}"/>
              </a:ext>
            </a:extLst>
          </p:cNvPr>
          <p:cNvSpPr>
            <a:spLocks noGrp="1"/>
          </p:cNvSpPr>
          <p:nvPr>
            <p:ph type="sldNum" sz="quarter" idx="12"/>
          </p:nvPr>
        </p:nvSpPr>
        <p:spPr/>
        <p:txBody>
          <a:bodyPr/>
          <a:lstStyle/>
          <a:p>
            <a:fld id="{FC516F5A-AF5A-416E-8BD9-6EDA21B451E3}" type="slidenum">
              <a:rPr lang="bg-BG" smtClean="0"/>
              <a:t>‹#›</a:t>
            </a:fld>
            <a:endParaRPr lang="bg-BG"/>
          </a:p>
        </p:txBody>
      </p:sp>
      <p:sp>
        <p:nvSpPr>
          <p:cNvPr id="6" name="Title 1">
            <a:extLst>
              <a:ext uri="{FF2B5EF4-FFF2-40B4-BE49-F238E27FC236}">
                <a16:creationId xmlns:a16="http://schemas.microsoft.com/office/drawing/2014/main" id="{7279930E-6021-761C-03C4-742246D5718D}"/>
              </a:ext>
            </a:extLst>
          </p:cNvPr>
          <p:cNvSpPr>
            <a:spLocks noGrp="1"/>
          </p:cNvSpPr>
          <p:nvPr>
            <p:ph type="title"/>
          </p:nvPr>
        </p:nvSpPr>
        <p:spPr>
          <a:xfrm>
            <a:off x="1594338" y="365125"/>
            <a:ext cx="9759462" cy="682137"/>
          </a:xfrm>
        </p:spPr>
        <p:txBody>
          <a:bodyPr/>
          <a:lstStyle/>
          <a:p>
            <a:r>
              <a:rPr lang="en-US"/>
              <a:t>Click to edit Master title style</a:t>
            </a:r>
            <a:endParaRPr lang="bg-BG"/>
          </a:p>
        </p:txBody>
      </p:sp>
    </p:spTree>
    <p:extLst>
      <p:ext uri="{BB962C8B-B14F-4D97-AF65-F5344CB8AC3E}">
        <p14:creationId xmlns:p14="http://schemas.microsoft.com/office/powerpoint/2010/main" val="2685684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E6D667-62FF-6B01-3DF1-7FF4B78F58C7}"/>
              </a:ext>
            </a:extLst>
          </p:cNvPr>
          <p:cNvSpPr>
            <a:spLocks noGrp="1"/>
          </p:cNvSpPr>
          <p:nvPr>
            <p:ph type="dt" sz="half" idx="10"/>
          </p:nvPr>
        </p:nvSpPr>
        <p:spPr/>
        <p:txBody>
          <a:bodyPr/>
          <a:lstStyle/>
          <a:p>
            <a:fld id="{5D87D1D0-D821-4D96-B9B1-693FEA5FA636}" type="datetime1">
              <a:rPr lang="bg-BG" smtClean="0"/>
              <a:t>12.2.2023 г.</a:t>
            </a:fld>
            <a:endParaRPr lang="bg-BG"/>
          </a:p>
        </p:txBody>
      </p:sp>
      <p:sp>
        <p:nvSpPr>
          <p:cNvPr id="3" name="Footer Placeholder 2">
            <a:extLst>
              <a:ext uri="{FF2B5EF4-FFF2-40B4-BE49-F238E27FC236}">
                <a16:creationId xmlns:a16="http://schemas.microsoft.com/office/drawing/2014/main" id="{2EDCDF68-6126-3EF0-0A75-5C41AD30A7B9}"/>
              </a:ext>
            </a:extLst>
          </p:cNvPr>
          <p:cNvSpPr>
            <a:spLocks noGrp="1"/>
          </p:cNvSpPr>
          <p:nvPr>
            <p:ph type="ftr" sz="quarter" idx="11"/>
          </p:nvPr>
        </p:nvSpPr>
        <p:spPr/>
        <p:txBody>
          <a:bodyPr/>
          <a:lstStyle/>
          <a:p>
            <a:endParaRPr lang="bg-BG"/>
          </a:p>
        </p:txBody>
      </p:sp>
      <p:sp>
        <p:nvSpPr>
          <p:cNvPr id="4" name="Slide Number Placeholder 3">
            <a:extLst>
              <a:ext uri="{FF2B5EF4-FFF2-40B4-BE49-F238E27FC236}">
                <a16:creationId xmlns:a16="http://schemas.microsoft.com/office/drawing/2014/main" id="{C6D24241-7158-F705-C42F-AA06EA3E4E4E}"/>
              </a:ext>
            </a:extLst>
          </p:cNvPr>
          <p:cNvSpPr>
            <a:spLocks noGrp="1"/>
          </p:cNvSpPr>
          <p:nvPr>
            <p:ph type="sldNum" sz="quarter" idx="12"/>
          </p:nvPr>
        </p:nvSpPr>
        <p:spPr/>
        <p:txBody>
          <a:bodyPr/>
          <a:lstStyle/>
          <a:p>
            <a:fld id="{FC516F5A-AF5A-416E-8BD9-6EDA21B451E3}" type="slidenum">
              <a:rPr lang="bg-BG" smtClean="0"/>
              <a:t>‹#›</a:t>
            </a:fld>
            <a:endParaRPr lang="bg-BG"/>
          </a:p>
        </p:txBody>
      </p:sp>
    </p:spTree>
    <p:extLst>
      <p:ext uri="{BB962C8B-B14F-4D97-AF65-F5344CB8AC3E}">
        <p14:creationId xmlns:p14="http://schemas.microsoft.com/office/powerpoint/2010/main" val="2245503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4E1AE-6A5F-F029-87E5-B7C8A79FF4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bg-BG"/>
          </a:p>
        </p:txBody>
      </p:sp>
      <p:sp>
        <p:nvSpPr>
          <p:cNvPr id="3" name="Content Placeholder 2">
            <a:extLst>
              <a:ext uri="{FF2B5EF4-FFF2-40B4-BE49-F238E27FC236}">
                <a16:creationId xmlns:a16="http://schemas.microsoft.com/office/drawing/2014/main" id="{8C63820C-52FB-5508-B295-0728846DFF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Text Placeholder 3">
            <a:extLst>
              <a:ext uri="{FF2B5EF4-FFF2-40B4-BE49-F238E27FC236}">
                <a16:creationId xmlns:a16="http://schemas.microsoft.com/office/drawing/2014/main" id="{0233320B-5DF1-8931-1EC1-30D77C0B02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76AE51-0DC0-1D55-BB0E-DC2675369621}"/>
              </a:ext>
            </a:extLst>
          </p:cNvPr>
          <p:cNvSpPr>
            <a:spLocks noGrp="1"/>
          </p:cNvSpPr>
          <p:nvPr>
            <p:ph type="dt" sz="half" idx="10"/>
          </p:nvPr>
        </p:nvSpPr>
        <p:spPr/>
        <p:txBody>
          <a:bodyPr/>
          <a:lstStyle/>
          <a:p>
            <a:fld id="{075706AC-37BB-42D3-A397-707115B97AF3}" type="datetime1">
              <a:rPr lang="bg-BG" smtClean="0"/>
              <a:t>12.2.2023 г.</a:t>
            </a:fld>
            <a:endParaRPr lang="bg-BG"/>
          </a:p>
        </p:txBody>
      </p:sp>
      <p:sp>
        <p:nvSpPr>
          <p:cNvPr id="6" name="Footer Placeholder 5">
            <a:extLst>
              <a:ext uri="{FF2B5EF4-FFF2-40B4-BE49-F238E27FC236}">
                <a16:creationId xmlns:a16="http://schemas.microsoft.com/office/drawing/2014/main" id="{CB3848D0-1173-22BB-A142-D34DB77FD09C}"/>
              </a:ext>
            </a:extLst>
          </p:cNvPr>
          <p:cNvSpPr>
            <a:spLocks noGrp="1"/>
          </p:cNvSpPr>
          <p:nvPr>
            <p:ph type="ftr" sz="quarter" idx="11"/>
          </p:nvPr>
        </p:nvSpPr>
        <p:spPr/>
        <p:txBody>
          <a:bodyPr/>
          <a:lstStyle/>
          <a:p>
            <a:endParaRPr lang="bg-BG"/>
          </a:p>
        </p:txBody>
      </p:sp>
      <p:sp>
        <p:nvSpPr>
          <p:cNvPr id="7" name="Slide Number Placeholder 6">
            <a:extLst>
              <a:ext uri="{FF2B5EF4-FFF2-40B4-BE49-F238E27FC236}">
                <a16:creationId xmlns:a16="http://schemas.microsoft.com/office/drawing/2014/main" id="{2E37EDDF-CCC2-171E-6E97-C6CCA565337A}"/>
              </a:ext>
            </a:extLst>
          </p:cNvPr>
          <p:cNvSpPr>
            <a:spLocks noGrp="1"/>
          </p:cNvSpPr>
          <p:nvPr>
            <p:ph type="sldNum" sz="quarter" idx="12"/>
          </p:nvPr>
        </p:nvSpPr>
        <p:spPr/>
        <p:txBody>
          <a:bodyPr/>
          <a:lstStyle/>
          <a:p>
            <a:fld id="{FC516F5A-AF5A-416E-8BD9-6EDA21B451E3}" type="slidenum">
              <a:rPr lang="bg-BG" smtClean="0"/>
              <a:t>‹#›</a:t>
            </a:fld>
            <a:endParaRPr lang="bg-BG"/>
          </a:p>
        </p:txBody>
      </p:sp>
    </p:spTree>
    <p:extLst>
      <p:ext uri="{BB962C8B-B14F-4D97-AF65-F5344CB8AC3E}">
        <p14:creationId xmlns:p14="http://schemas.microsoft.com/office/powerpoint/2010/main" val="1192570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8281-9A22-8526-A59D-FF589C6F96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bg-BG"/>
          </a:p>
        </p:txBody>
      </p:sp>
      <p:sp>
        <p:nvSpPr>
          <p:cNvPr id="3" name="Picture Placeholder 2">
            <a:extLst>
              <a:ext uri="{FF2B5EF4-FFF2-40B4-BE49-F238E27FC236}">
                <a16:creationId xmlns:a16="http://schemas.microsoft.com/office/drawing/2014/main" id="{A2B3A960-C6C4-FCDF-6044-70CE97F76A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bg-BG"/>
          </a:p>
        </p:txBody>
      </p:sp>
      <p:sp>
        <p:nvSpPr>
          <p:cNvPr id="4" name="Text Placeholder 3">
            <a:extLst>
              <a:ext uri="{FF2B5EF4-FFF2-40B4-BE49-F238E27FC236}">
                <a16:creationId xmlns:a16="http://schemas.microsoft.com/office/drawing/2014/main" id="{E07A7C8C-0647-E11A-7D2B-B62E8B41A9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6682C2-44C3-1E15-F1C1-998634BB23C4}"/>
              </a:ext>
            </a:extLst>
          </p:cNvPr>
          <p:cNvSpPr>
            <a:spLocks noGrp="1"/>
          </p:cNvSpPr>
          <p:nvPr>
            <p:ph type="dt" sz="half" idx="10"/>
          </p:nvPr>
        </p:nvSpPr>
        <p:spPr/>
        <p:txBody>
          <a:bodyPr/>
          <a:lstStyle/>
          <a:p>
            <a:fld id="{A1EF3680-B0B6-4454-A9C8-5625B13FCB75}" type="datetime1">
              <a:rPr lang="bg-BG" smtClean="0"/>
              <a:t>12.2.2023 г.</a:t>
            </a:fld>
            <a:endParaRPr lang="bg-BG"/>
          </a:p>
        </p:txBody>
      </p:sp>
      <p:sp>
        <p:nvSpPr>
          <p:cNvPr id="6" name="Footer Placeholder 5">
            <a:extLst>
              <a:ext uri="{FF2B5EF4-FFF2-40B4-BE49-F238E27FC236}">
                <a16:creationId xmlns:a16="http://schemas.microsoft.com/office/drawing/2014/main" id="{9A72B7C7-62A5-0234-C0AF-41E548067704}"/>
              </a:ext>
            </a:extLst>
          </p:cNvPr>
          <p:cNvSpPr>
            <a:spLocks noGrp="1"/>
          </p:cNvSpPr>
          <p:nvPr>
            <p:ph type="ftr" sz="quarter" idx="11"/>
          </p:nvPr>
        </p:nvSpPr>
        <p:spPr/>
        <p:txBody>
          <a:bodyPr/>
          <a:lstStyle/>
          <a:p>
            <a:endParaRPr lang="bg-BG"/>
          </a:p>
        </p:txBody>
      </p:sp>
      <p:sp>
        <p:nvSpPr>
          <p:cNvPr id="7" name="Slide Number Placeholder 6">
            <a:extLst>
              <a:ext uri="{FF2B5EF4-FFF2-40B4-BE49-F238E27FC236}">
                <a16:creationId xmlns:a16="http://schemas.microsoft.com/office/drawing/2014/main" id="{B922C347-05CE-5D2C-D658-0829E64AEAF1}"/>
              </a:ext>
            </a:extLst>
          </p:cNvPr>
          <p:cNvSpPr>
            <a:spLocks noGrp="1"/>
          </p:cNvSpPr>
          <p:nvPr>
            <p:ph type="sldNum" sz="quarter" idx="12"/>
          </p:nvPr>
        </p:nvSpPr>
        <p:spPr/>
        <p:txBody>
          <a:bodyPr/>
          <a:lstStyle/>
          <a:p>
            <a:fld id="{FC516F5A-AF5A-416E-8BD9-6EDA21B451E3}" type="slidenum">
              <a:rPr lang="bg-BG" smtClean="0"/>
              <a:t>‹#›</a:t>
            </a:fld>
            <a:endParaRPr lang="bg-BG"/>
          </a:p>
        </p:txBody>
      </p:sp>
    </p:spTree>
    <p:extLst>
      <p:ext uri="{BB962C8B-B14F-4D97-AF65-F5344CB8AC3E}">
        <p14:creationId xmlns:p14="http://schemas.microsoft.com/office/powerpoint/2010/main" val="307729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5628BB-C35D-2563-392C-D37CA796AD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bg-BG"/>
          </a:p>
        </p:txBody>
      </p:sp>
      <p:sp>
        <p:nvSpPr>
          <p:cNvPr id="3" name="Text Placeholder 2">
            <a:extLst>
              <a:ext uri="{FF2B5EF4-FFF2-40B4-BE49-F238E27FC236}">
                <a16:creationId xmlns:a16="http://schemas.microsoft.com/office/drawing/2014/main" id="{EFF0711B-ED88-808F-DD53-E8EA140805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a:extLst>
              <a:ext uri="{FF2B5EF4-FFF2-40B4-BE49-F238E27FC236}">
                <a16:creationId xmlns:a16="http://schemas.microsoft.com/office/drawing/2014/main" id="{9C14E862-F5CE-053E-F682-C625D69F71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227187-52B6-4225-A928-F91C3DAEF090}" type="datetime1">
              <a:rPr lang="bg-BG" smtClean="0"/>
              <a:t>12.2.2023 г.</a:t>
            </a:fld>
            <a:endParaRPr lang="bg-BG"/>
          </a:p>
        </p:txBody>
      </p:sp>
      <p:sp>
        <p:nvSpPr>
          <p:cNvPr id="5" name="Footer Placeholder 4">
            <a:extLst>
              <a:ext uri="{FF2B5EF4-FFF2-40B4-BE49-F238E27FC236}">
                <a16:creationId xmlns:a16="http://schemas.microsoft.com/office/drawing/2014/main" id="{939F4156-48CA-6BA8-7F9D-EA93A7759D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bg-BG"/>
          </a:p>
        </p:txBody>
      </p:sp>
      <p:sp>
        <p:nvSpPr>
          <p:cNvPr id="6" name="Slide Number Placeholder 5">
            <a:extLst>
              <a:ext uri="{FF2B5EF4-FFF2-40B4-BE49-F238E27FC236}">
                <a16:creationId xmlns:a16="http://schemas.microsoft.com/office/drawing/2014/main" id="{19A6C177-EBFA-C070-72C5-A1CD61FA62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16F5A-AF5A-416E-8BD9-6EDA21B451E3}" type="slidenum">
              <a:rPr lang="bg-BG" smtClean="0"/>
              <a:t>‹#›</a:t>
            </a:fld>
            <a:endParaRPr lang="bg-BG"/>
          </a:p>
        </p:txBody>
      </p:sp>
    </p:spTree>
    <p:extLst>
      <p:ext uri="{BB962C8B-B14F-4D97-AF65-F5344CB8AC3E}">
        <p14:creationId xmlns:p14="http://schemas.microsoft.com/office/powerpoint/2010/main" val="177255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43392-9E82-9FE1-B0A9-29EBF4DCE69C}"/>
              </a:ext>
            </a:extLst>
          </p:cNvPr>
          <p:cNvSpPr>
            <a:spLocks noGrp="1"/>
          </p:cNvSpPr>
          <p:nvPr>
            <p:ph type="ctrTitle"/>
          </p:nvPr>
        </p:nvSpPr>
        <p:spPr/>
        <p:txBody>
          <a:bodyPr>
            <a:normAutofit/>
          </a:bodyPr>
          <a:lstStyle/>
          <a:p>
            <a:r>
              <a:rPr lang="ru-RU" err="1">
                <a:latin typeface="Uni Sans-Trial SemiBold" panose="00000500000000000000" pitchFamily="50" charset="-52"/>
              </a:rPr>
              <a:t>Инфраструктурни</a:t>
            </a:r>
            <a:r>
              <a:rPr lang="ru-RU">
                <a:latin typeface="Uni Sans-Trial SemiBold" panose="00000500000000000000" pitchFamily="50" charset="-52"/>
              </a:rPr>
              <a:t> решения за </a:t>
            </a:r>
            <a:r>
              <a:rPr lang="ru-RU">
                <a:solidFill>
                  <a:srgbClr val="0066CC"/>
                </a:solidFill>
                <a:latin typeface="Uni Sans-Trial SemiBold" panose="00000500000000000000" pitchFamily="50" charset="-52"/>
              </a:rPr>
              <a:t>контейнеризация</a:t>
            </a:r>
            <a:endParaRPr lang="bg-BG">
              <a:solidFill>
                <a:srgbClr val="0066CC"/>
              </a:solidFill>
              <a:latin typeface="Uni Sans-Trial SemiBold" panose="00000500000000000000" pitchFamily="50" charset="-52"/>
            </a:endParaRPr>
          </a:p>
        </p:txBody>
      </p:sp>
      <p:sp>
        <p:nvSpPr>
          <p:cNvPr id="4" name="Footer Placeholder 3">
            <a:extLst>
              <a:ext uri="{FF2B5EF4-FFF2-40B4-BE49-F238E27FC236}">
                <a16:creationId xmlns:a16="http://schemas.microsoft.com/office/drawing/2014/main" id="{EC66EB16-8491-2A51-22F7-0E21141EE599}"/>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25632DB6-5382-CAF3-1CE6-A5DB87E1EA55}"/>
              </a:ext>
            </a:extLst>
          </p:cNvPr>
          <p:cNvSpPr>
            <a:spLocks noGrp="1"/>
          </p:cNvSpPr>
          <p:nvPr>
            <p:ph type="sldNum" sz="quarter" idx="12"/>
          </p:nvPr>
        </p:nvSpPr>
        <p:spPr/>
        <p:txBody>
          <a:bodyPr/>
          <a:lstStyle/>
          <a:p>
            <a:fld id="{FC516F5A-AF5A-416E-8BD9-6EDA21B451E3}" type="slidenum">
              <a:rPr lang="bg-BG" smtClean="0"/>
              <a:t>1</a:t>
            </a:fld>
            <a:endParaRPr lang="bg-BG"/>
          </a:p>
        </p:txBody>
      </p:sp>
    </p:spTree>
    <p:extLst>
      <p:ext uri="{BB962C8B-B14F-4D97-AF65-F5344CB8AC3E}">
        <p14:creationId xmlns:p14="http://schemas.microsoft.com/office/powerpoint/2010/main" val="1393251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03A75-1BF4-A042-AD82-6D34BA55C6D2}"/>
              </a:ext>
            </a:extLst>
          </p:cNvPr>
          <p:cNvSpPr>
            <a:spLocks noGrp="1"/>
          </p:cNvSpPr>
          <p:nvPr>
            <p:ph type="title"/>
          </p:nvPr>
        </p:nvSpPr>
        <p:spPr/>
        <p:txBody>
          <a:bodyPr>
            <a:normAutofit fontScale="90000"/>
          </a:bodyPr>
          <a:lstStyle/>
          <a:p>
            <a:r>
              <a:rPr lang="en-US" err="1"/>
              <a:t>MacVlan</a:t>
            </a:r>
            <a:r>
              <a:rPr lang="en-US"/>
              <a:t> - Network Driver</a:t>
            </a:r>
            <a:endParaRPr lang="bg-BG"/>
          </a:p>
        </p:txBody>
      </p:sp>
      <p:sp>
        <p:nvSpPr>
          <p:cNvPr id="3" name="Content Placeholder 2">
            <a:extLst>
              <a:ext uri="{FF2B5EF4-FFF2-40B4-BE49-F238E27FC236}">
                <a16:creationId xmlns:a16="http://schemas.microsoft.com/office/drawing/2014/main" id="{1C31F78A-F32F-E891-C2F3-1B8A92326F89}"/>
              </a:ext>
            </a:extLst>
          </p:cNvPr>
          <p:cNvSpPr>
            <a:spLocks noGrp="1"/>
          </p:cNvSpPr>
          <p:nvPr>
            <p:ph idx="1"/>
          </p:nvPr>
        </p:nvSpPr>
        <p:spPr>
          <a:xfrm>
            <a:off x="838200" y="1825625"/>
            <a:ext cx="4728687" cy="4351338"/>
          </a:xfrm>
        </p:spPr>
        <p:txBody>
          <a:bodyPr>
            <a:normAutofit/>
          </a:bodyPr>
          <a:lstStyle/>
          <a:p>
            <a:r>
              <a:rPr lang="en-US" sz="2400"/>
              <a:t>Enables the assignment of a MAC address to a container, making it appear as a physical network device. The Docker daemon then directs traffic to containers according to their MAC addresses. When you expect to be directly connected to the physical network, rather than routed through the Docker host's network stack, the </a:t>
            </a:r>
            <a:r>
              <a:rPr lang="en-US" sz="2400" err="1"/>
              <a:t>Macvlan</a:t>
            </a:r>
            <a:r>
              <a:rPr lang="en-US" sz="2400"/>
              <a:t> driver is the best option.</a:t>
            </a:r>
            <a:endParaRPr lang="bg-BG" sz="2400"/>
          </a:p>
        </p:txBody>
      </p:sp>
      <p:sp>
        <p:nvSpPr>
          <p:cNvPr id="4" name="Footer Placeholder 3">
            <a:extLst>
              <a:ext uri="{FF2B5EF4-FFF2-40B4-BE49-F238E27FC236}">
                <a16:creationId xmlns:a16="http://schemas.microsoft.com/office/drawing/2014/main" id="{9931EF38-D32B-E758-CB5B-37E502D065B4}"/>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95CDA31A-0B5F-4EAC-EB33-FA71A0721CF2}"/>
              </a:ext>
            </a:extLst>
          </p:cNvPr>
          <p:cNvSpPr>
            <a:spLocks noGrp="1"/>
          </p:cNvSpPr>
          <p:nvPr>
            <p:ph type="sldNum" sz="quarter" idx="12"/>
          </p:nvPr>
        </p:nvSpPr>
        <p:spPr/>
        <p:txBody>
          <a:bodyPr/>
          <a:lstStyle/>
          <a:p>
            <a:fld id="{FC516F5A-AF5A-416E-8BD9-6EDA21B451E3}" type="slidenum">
              <a:rPr lang="bg-BG" smtClean="0"/>
              <a:t>10</a:t>
            </a:fld>
            <a:endParaRPr lang="bg-BG"/>
          </a:p>
        </p:txBody>
      </p:sp>
      <p:pic>
        <p:nvPicPr>
          <p:cNvPr id="7" name="Picture 6">
            <a:extLst>
              <a:ext uri="{FF2B5EF4-FFF2-40B4-BE49-F238E27FC236}">
                <a16:creationId xmlns:a16="http://schemas.microsoft.com/office/drawing/2014/main" id="{5D831E7E-7196-AED5-7540-3923E08AC3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940592"/>
            <a:ext cx="5577784" cy="3522428"/>
          </a:xfrm>
          <a:prstGeom prst="rect">
            <a:avLst/>
          </a:prstGeom>
        </p:spPr>
      </p:pic>
    </p:spTree>
    <p:extLst>
      <p:ext uri="{BB962C8B-B14F-4D97-AF65-F5344CB8AC3E}">
        <p14:creationId xmlns:p14="http://schemas.microsoft.com/office/powerpoint/2010/main" val="2985116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34C5-102D-81A8-6099-16E0F9ED79BD}"/>
              </a:ext>
            </a:extLst>
          </p:cNvPr>
          <p:cNvSpPr>
            <a:spLocks noGrp="1"/>
          </p:cNvSpPr>
          <p:nvPr>
            <p:ph type="title"/>
          </p:nvPr>
        </p:nvSpPr>
        <p:spPr/>
        <p:txBody>
          <a:bodyPr>
            <a:normAutofit fontScale="90000"/>
          </a:bodyPr>
          <a:lstStyle/>
          <a:p>
            <a:r>
              <a:rPr lang="en-US"/>
              <a:t>Network Commands</a:t>
            </a:r>
            <a:endParaRPr lang="bg-BG"/>
          </a:p>
        </p:txBody>
      </p:sp>
      <p:sp>
        <p:nvSpPr>
          <p:cNvPr id="3" name="Content Placeholder 2">
            <a:extLst>
              <a:ext uri="{FF2B5EF4-FFF2-40B4-BE49-F238E27FC236}">
                <a16:creationId xmlns:a16="http://schemas.microsoft.com/office/drawing/2014/main" id="{1D1D3584-12FF-0457-A813-BF0A5BBA5439}"/>
              </a:ext>
            </a:extLst>
          </p:cNvPr>
          <p:cNvSpPr>
            <a:spLocks noGrp="1"/>
          </p:cNvSpPr>
          <p:nvPr>
            <p:ph idx="1"/>
          </p:nvPr>
        </p:nvSpPr>
        <p:spPr>
          <a:xfrm>
            <a:off x="838200" y="1330960"/>
            <a:ext cx="10515600" cy="4846003"/>
          </a:xfrm>
        </p:spPr>
        <p:txBody>
          <a:bodyPr>
            <a:normAutofit fontScale="62500" lnSpcReduction="20000"/>
          </a:bodyPr>
          <a:lstStyle/>
          <a:p>
            <a:r>
              <a:rPr lang="en-US" b="1"/>
              <a:t>List networks: </a:t>
            </a:r>
            <a:br>
              <a:rPr lang="en-US"/>
            </a:br>
            <a:r>
              <a:rPr lang="en-US"/>
              <a:t>docker network ls</a:t>
            </a:r>
          </a:p>
          <a:p>
            <a:endParaRPr lang="en-US"/>
          </a:p>
          <a:p>
            <a:r>
              <a:rPr lang="en-US" b="1"/>
              <a:t>Getting detailed info on a network:</a:t>
            </a:r>
            <a:br>
              <a:rPr lang="en-US"/>
            </a:br>
            <a:r>
              <a:rPr lang="en-US"/>
              <a:t>docker network inspect [NETWORK NAME]</a:t>
            </a:r>
          </a:p>
          <a:p>
            <a:endParaRPr lang="en-US"/>
          </a:p>
          <a:p>
            <a:r>
              <a:rPr lang="en-US" b="1"/>
              <a:t>Create network:</a:t>
            </a:r>
            <a:br>
              <a:rPr lang="en-US"/>
            </a:br>
            <a:r>
              <a:rPr lang="en-US"/>
              <a:t>docker network create [NETWORK NAME]</a:t>
            </a:r>
          </a:p>
          <a:p>
            <a:endParaRPr lang="en-US"/>
          </a:p>
          <a:p>
            <a:r>
              <a:rPr lang="en-US" b="1"/>
              <a:t>Removing a network:</a:t>
            </a:r>
            <a:br>
              <a:rPr lang="en-US"/>
            </a:br>
            <a:r>
              <a:rPr lang="en-US"/>
              <a:t>docker network rm [NETWORK NAME]</a:t>
            </a:r>
          </a:p>
          <a:p>
            <a:endParaRPr lang="en-US"/>
          </a:p>
          <a:p>
            <a:r>
              <a:rPr lang="en-US" b="1"/>
              <a:t>Remove all unused networks:</a:t>
            </a:r>
            <a:br>
              <a:rPr lang="en-US"/>
            </a:br>
            <a:r>
              <a:rPr lang="en-US"/>
              <a:t>docker network prune</a:t>
            </a:r>
          </a:p>
          <a:p>
            <a:endParaRPr lang="en-US"/>
          </a:p>
          <a:p>
            <a:r>
              <a:rPr lang="en-US" b="1"/>
              <a:t>Adding a container to a network:</a:t>
            </a:r>
            <a:br>
              <a:rPr lang="en-US"/>
            </a:br>
            <a:r>
              <a:rPr lang="en-US"/>
              <a:t>docker network connect [NETWORK NAME] [CONTAINER ID/NAME]</a:t>
            </a:r>
          </a:p>
          <a:p>
            <a:endParaRPr lang="bg-BG"/>
          </a:p>
        </p:txBody>
      </p:sp>
      <p:sp>
        <p:nvSpPr>
          <p:cNvPr id="4" name="Footer Placeholder 3">
            <a:extLst>
              <a:ext uri="{FF2B5EF4-FFF2-40B4-BE49-F238E27FC236}">
                <a16:creationId xmlns:a16="http://schemas.microsoft.com/office/drawing/2014/main" id="{3F2BA9AD-61E0-DE60-BFB7-7CC2C8856134}"/>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B72D860D-594C-8BD1-F014-05FAAC275826}"/>
              </a:ext>
            </a:extLst>
          </p:cNvPr>
          <p:cNvSpPr>
            <a:spLocks noGrp="1"/>
          </p:cNvSpPr>
          <p:nvPr>
            <p:ph type="sldNum" sz="quarter" idx="12"/>
          </p:nvPr>
        </p:nvSpPr>
        <p:spPr/>
        <p:txBody>
          <a:bodyPr/>
          <a:lstStyle/>
          <a:p>
            <a:fld id="{FC516F5A-AF5A-416E-8BD9-6EDA21B451E3}" type="slidenum">
              <a:rPr lang="bg-BG" smtClean="0"/>
              <a:t>11</a:t>
            </a:fld>
            <a:endParaRPr lang="bg-BG"/>
          </a:p>
        </p:txBody>
      </p:sp>
    </p:spTree>
    <p:extLst>
      <p:ext uri="{BB962C8B-B14F-4D97-AF65-F5344CB8AC3E}">
        <p14:creationId xmlns:p14="http://schemas.microsoft.com/office/powerpoint/2010/main" val="3735103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34C5-102D-81A8-6099-16E0F9ED79BD}"/>
              </a:ext>
            </a:extLst>
          </p:cNvPr>
          <p:cNvSpPr>
            <a:spLocks noGrp="1"/>
          </p:cNvSpPr>
          <p:nvPr>
            <p:ph type="title"/>
          </p:nvPr>
        </p:nvSpPr>
        <p:spPr/>
        <p:txBody>
          <a:bodyPr>
            <a:normAutofit fontScale="90000"/>
          </a:bodyPr>
          <a:lstStyle/>
          <a:p>
            <a:r>
              <a:rPr lang="en-US"/>
              <a:t>Network Commands</a:t>
            </a:r>
            <a:endParaRPr lang="bg-BG"/>
          </a:p>
        </p:txBody>
      </p:sp>
      <p:sp>
        <p:nvSpPr>
          <p:cNvPr id="3" name="Content Placeholder 2">
            <a:extLst>
              <a:ext uri="{FF2B5EF4-FFF2-40B4-BE49-F238E27FC236}">
                <a16:creationId xmlns:a16="http://schemas.microsoft.com/office/drawing/2014/main" id="{1D1D3584-12FF-0457-A813-BF0A5BBA5439}"/>
              </a:ext>
            </a:extLst>
          </p:cNvPr>
          <p:cNvSpPr>
            <a:spLocks noGrp="1"/>
          </p:cNvSpPr>
          <p:nvPr>
            <p:ph idx="1"/>
          </p:nvPr>
        </p:nvSpPr>
        <p:spPr>
          <a:xfrm>
            <a:off x="838200" y="1330960"/>
            <a:ext cx="10515600" cy="4846003"/>
          </a:xfrm>
        </p:spPr>
        <p:txBody>
          <a:bodyPr>
            <a:normAutofit/>
          </a:bodyPr>
          <a:lstStyle/>
          <a:p>
            <a:r>
              <a:rPr lang="en-US" b="1"/>
              <a:t>Removing a container from a network</a:t>
            </a:r>
            <a:r>
              <a:rPr lang="en-US"/>
              <a:t>:</a:t>
            </a:r>
            <a:br>
              <a:rPr lang="en-US"/>
            </a:br>
            <a:r>
              <a:rPr lang="en-US"/>
              <a:t>docker network disconnect [NETWORK NAME] [CONTAINER ID/NAME]</a:t>
            </a:r>
          </a:p>
          <a:p>
            <a:endParaRPr lang="en-US"/>
          </a:p>
          <a:p>
            <a:r>
              <a:rPr lang="en-US" b="1"/>
              <a:t>Create a network with Subnet and Gateway</a:t>
            </a:r>
            <a:r>
              <a:rPr lang="en-US"/>
              <a:t>:</a:t>
            </a:r>
            <a:br>
              <a:rPr lang="en-US"/>
            </a:br>
            <a:r>
              <a:rPr lang="en-US"/>
              <a:t>docker network create --subnet [SUBNET] --gateway [GATEWAY] \ [NETWORK NAME]</a:t>
            </a:r>
            <a:br>
              <a:rPr lang="en-US"/>
            </a:br>
            <a:br>
              <a:rPr lang="en-US"/>
            </a:br>
            <a:r>
              <a:rPr lang="en-US"/>
              <a:t>docker network create --subnet --gateway [GATEWAY] \</a:t>
            </a:r>
            <a:br>
              <a:rPr lang="en-US"/>
            </a:br>
            <a:r>
              <a:rPr lang="en-US"/>
              <a:t>--</a:t>
            </a:r>
            <a:r>
              <a:rPr lang="en-US" err="1"/>
              <a:t>ip</a:t>
            </a:r>
            <a:r>
              <a:rPr lang="en-US"/>
              <a:t>-range=[IP_RANGE] --driver==[DRIVER]</a:t>
            </a:r>
            <a:endParaRPr lang="bg-BG"/>
          </a:p>
        </p:txBody>
      </p:sp>
      <p:sp>
        <p:nvSpPr>
          <p:cNvPr id="4" name="Footer Placeholder 3">
            <a:extLst>
              <a:ext uri="{FF2B5EF4-FFF2-40B4-BE49-F238E27FC236}">
                <a16:creationId xmlns:a16="http://schemas.microsoft.com/office/drawing/2014/main" id="{3F2BA9AD-61E0-DE60-BFB7-7CC2C8856134}"/>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B72D860D-594C-8BD1-F014-05FAAC275826}"/>
              </a:ext>
            </a:extLst>
          </p:cNvPr>
          <p:cNvSpPr>
            <a:spLocks noGrp="1"/>
          </p:cNvSpPr>
          <p:nvPr>
            <p:ph type="sldNum" sz="quarter" idx="12"/>
          </p:nvPr>
        </p:nvSpPr>
        <p:spPr/>
        <p:txBody>
          <a:bodyPr/>
          <a:lstStyle/>
          <a:p>
            <a:fld id="{FC516F5A-AF5A-416E-8BD9-6EDA21B451E3}" type="slidenum">
              <a:rPr lang="bg-BG" smtClean="0"/>
              <a:t>12</a:t>
            </a:fld>
            <a:endParaRPr lang="bg-BG"/>
          </a:p>
        </p:txBody>
      </p:sp>
    </p:spTree>
    <p:extLst>
      <p:ext uri="{BB962C8B-B14F-4D97-AF65-F5344CB8AC3E}">
        <p14:creationId xmlns:p14="http://schemas.microsoft.com/office/powerpoint/2010/main" val="478360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A038-E129-56BC-19AC-740F9F42F8F2}"/>
              </a:ext>
            </a:extLst>
          </p:cNvPr>
          <p:cNvSpPr>
            <a:spLocks noGrp="1"/>
          </p:cNvSpPr>
          <p:nvPr>
            <p:ph type="title"/>
          </p:nvPr>
        </p:nvSpPr>
        <p:spPr/>
        <p:txBody>
          <a:bodyPr>
            <a:normAutofit fontScale="90000"/>
          </a:bodyPr>
          <a:lstStyle/>
          <a:p>
            <a:r>
              <a:rPr lang="en-US"/>
              <a:t>DEMO</a:t>
            </a:r>
            <a:endParaRPr lang="bg-BG"/>
          </a:p>
        </p:txBody>
      </p:sp>
      <p:sp>
        <p:nvSpPr>
          <p:cNvPr id="3" name="Content Placeholder 2">
            <a:extLst>
              <a:ext uri="{FF2B5EF4-FFF2-40B4-BE49-F238E27FC236}">
                <a16:creationId xmlns:a16="http://schemas.microsoft.com/office/drawing/2014/main" id="{53F4D1C9-11F2-6994-08C4-3BF72350C509}"/>
              </a:ext>
            </a:extLst>
          </p:cNvPr>
          <p:cNvSpPr>
            <a:spLocks noGrp="1"/>
          </p:cNvSpPr>
          <p:nvPr>
            <p:ph idx="1"/>
          </p:nvPr>
        </p:nvSpPr>
        <p:spPr>
          <a:xfrm>
            <a:off x="838200" y="1047262"/>
            <a:ext cx="10515600" cy="5129701"/>
          </a:xfrm>
        </p:spPr>
        <p:txBody>
          <a:bodyPr>
            <a:normAutofit fontScale="77500" lnSpcReduction="20000"/>
          </a:bodyPr>
          <a:lstStyle/>
          <a:p>
            <a:r>
              <a:rPr lang="en-US"/>
              <a:t>Lists all the available networks on the Docker host.</a:t>
            </a:r>
            <a:br>
              <a:rPr lang="en-US"/>
            </a:br>
            <a:r>
              <a:rPr lang="en-US">
                <a:solidFill>
                  <a:schemeClr val="accent2">
                    <a:lumMod val="75000"/>
                  </a:schemeClr>
                </a:solidFill>
              </a:rPr>
              <a:t>docker network ls</a:t>
            </a:r>
          </a:p>
          <a:p>
            <a:r>
              <a:rPr lang="en-US"/>
              <a:t>Provide detailed information about the "bridge" and "host" networks, respectively.</a:t>
            </a:r>
            <a:br>
              <a:rPr lang="en-US"/>
            </a:br>
            <a:r>
              <a:rPr lang="en-US">
                <a:solidFill>
                  <a:schemeClr val="accent2">
                    <a:lumMod val="75000"/>
                  </a:schemeClr>
                </a:solidFill>
              </a:rPr>
              <a:t>docker network inspect bridge</a:t>
            </a:r>
            <a:br>
              <a:rPr lang="en-US">
                <a:solidFill>
                  <a:schemeClr val="accent2">
                    <a:lumMod val="75000"/>
                  </a:schemeClr>
                </a:solidFill>
              </a:rPr>
            </a:br>
            <a:r>
              <a:rPr lang="en-US">
                <a:solidFill>
                  <a:schemeClr val="accent2">
                    <a:lumMod val="75000"/>
                  </a:schemeClr>
                </a:solidFill>
              </a:rPr>
              <a:t>docker network inspect host</a:t>
            </a:r>
            <a:endParaRPr lang="en-US"/>
          </a:p>
          <a:p>
            <a:r>
              <a:rPr lang="en-US"/>
              <a:t>Create a new network named "bridge-1“.</a:t>
            </a:r>
            <a:br>
              <a:rPr lang="en-US"/>
            </a:br>
            <a:r>
              <a:rPr lang="en-US">
                <a:solidFill>
                  <a:schemeClr val="accent2">
                    <a:lumMod val="75000"/>
                  </a:schemeClr>
                </a:solidFill>
              </a:rPr>
              <a:t>docker network create bridge-1</a:t>
            </a:r>
          </a:p>
          <a:p>
            <a:r>
              <a:rPr lang="en-US"/>
              <a:t>Run a new Docker container named "web-bridge" using the nginx image.</a:t>
            </a:r>
            <a:br>
              <a:rPr lang="en-US"/>
            </a:br>
            <a:r>
              <a:rPr lang="en-US">
                <a:solidFill>
                  <a:schemeClr val="accent2">
                    <a:lumMod val="75000"/>
                  </a:schemeClr>
                </a:solidFill>
              </a:rPr>
              <a:t>docker container run -d --name web-bridge -p 80:80 nginx</a:t>
            </a:r>
          </a:p>
          <a:p>
            <a:r>
              <a:rPr lang="en-US"/>
              <a:t>Connects the "web-bridge" container to the "bridge-n-1" network.</a:t>
            </a:r>
            <a:br>
              <a:rPr lang="en-US"/>
            </a:br>
            <a:r>
              <a:rPr lang="en-US">
                <a:solidFill>
                  <a:schemeClr val="accent2">
                    <a:lumMod val="75000"/>
                  </a:schemeClr>
                </a:solidFill>
              </a:rPr>
              <a:t>docker network connect bridge-n-1 web-bridge</a:t>
            </a:r>
          </a:p>
          <a:p>
            <a:r>
              <a:rPr lang="en-US"/>
              <a:t>Inspects the details of the "web-bridge" container network drivers.</a:t>
            </a:r>
            <a:br>
              <a:rPr lang="en-US"/>
            </a:br>
            <a:r>
              <a:rPr lang="en-US">
                <a:solidFill>
                  <a:schemeClr val="accent2">
                    <a:lumMod val="75000"/>
                  </a:schemeClr>
                </a:solidFill>
              </a:rPr>
              <a:t>docker container inspect web-bridge</a:t>
            </a:r>
          </a:p>
          <a:p>
            <a:r>
              <a:rPr lang="en-US"/>
              <a:t>Disconnects the container from the "bridge-n-1" network.</a:t>
            </a:r>
            <a:br>
              <a:rPr lang="en-US"/>
            </a:br>
            <a:r>
              <a:rPr lang="en-US">
                <a:solidFill>
                  <a:schemeClr val="accent2">
                    <a:lumMod val="75000"/>
                  </a:schemeClr>
                </a:solidFill>
              </a:rPr>
              <a:t>docker network disconnect bridge-n-1 web-bridge</a:t>
            </a:r>
          </a:p>
          <a:p>
            <a:r>
              <a:rPr lang="en-US"/>
              <a:t>removes the "bridge-1" network.</a:t>
            </a:r>
            <a:br>
              <a:rPr lang="en-US"/>
            </a:br>
            <a:r>
              <a:rPr lang="en-US">
                <a:solidFill>
                  <a:schemeClr val="accent2">
                    <a:lumMod val="75000"/>
                  </a:schemeClr>
                </a:solidFill>
              </a:rPr>
              <a:t>docker network rm “bridge-1”</a:t>
            </a:r>
          </a:p>
        </p:txBody>
      </p:sp>
      <p:sp>
        <p:nvSpPr>
          <p:cNvPr id="4" name="Footer Placeholder 3">
            <a:extLst>
              <a:ext uri="{FF2B5EF4-FFF2-40B4-BE49-F238E27FC236}">
                <a16:creationId xmlns:a16="http://schemas.microsoft.com/office/drawing/2014/main" id="{51B60491-DE6C-5E60-E326-2F2778FEFE0C}"/>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10C3539E-7C43-7CEE-A12F-2D30B16901D1}"/>
              </a:ext>
            </a:extLst>
          </p:cNvPr>
          <p:cNvSpPr>
            <a:spLocks noGrp="1"/>
          </p:cNvSpPr>
          <p:nvPr>
            <p:ph type="sldNum" sz="quarter" idx="12"/>
          </p:nvPr>
        </p:nvSpPr>
        <p:spPr/>
        <p:txBody>
          <a:bodyPr/>
          <a:lstStyle/>
          <a:p>
            <a:fld id="{FC516F5A-AF5A-416E-8BD9-6EDA21B451E3}" type="slidenum">
              <a:rPr lang="bg-BG" smtClean="0"/>
              <a:t>13</a:t>
            </a:fld>
            <a:endParaRPr lang="bg-BG"/>
          </a:p>
        </p:txBody>
      </p:sp>
    </p:spTree>
    <p:extLst>
      <p:ext uri="{BB962C8B-B14F-4D97-AF65-F5344CB8AC3E}">
        <p14:creationId xmlns:p14="http://schemas.microsoft.com/office/powerpoint/2010/main" val="1608486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F489-6368-8734-8660-090CBF0248D2}"/>
              </a:ext>
            </a:extLst>
          </p:cNvPr>
          <p:cNvSpPr>
            <a:spLocks noGrp="1"/>
          </p:cNvSpPr>
          <p:nvPr>
            <p:ph type="title"/>
          </p:nvPr>
        </p:nvSpPr>
        <p:spPr/>
        <p:txBody>
          <a:bodyPr>
            <a:normAutofit fontScale="90000"/>
          </a:bodyPr>
          <a:lstStyle/>
          <a:p>
            <a:r>
              <a:rPr lang="en-US"/>
              <a:t>Demo 2</a:t>
            </a:r>
            <a:endParaRPr lang="bg-BG"/>
          </a:p>
        </p:txBody>
      </p:sp>
      <p:sp>
        <p:nvSpPr>
          <p:cNvPr id="3" name="Content Placeholder 2">
            <a:extLst>
              <a:ext uri="{FF2B5EF4-FFF2-40B4-BE49-F238E27FC236}">
                <a16:creationId xmlns:a16="http://schemas.microsoft.com/office/drawing/2014/main" id="{65A176E5-D7CA-1984-5E5A-A846B3F807EA}"/>
              </a:ext>
            </a:extLst>
          </p:cNvPr>
          <p:cNvSpPr>
            <a:spLocks noGrp="1"/>
          </p:cNvSpPr>
          <p:nvPr>
            <p:ph idx="1"/>
          </p:nvPr>
        </p:nvSpPr>
        <p:spPr>
          <a:xfrm>
            <a:off x="838200" y="1381760"/>
            <a:ext cx="10515600" cy="4795203"/>
          </a:xfrm>
        </p:spPr>
        <p:txBody>
          <a:bodyPr>
            <a:normAutofit fontScale="77500" lnSpcReduction="20000"/>
          </a:bodyPr>
          <a:lstStyle/>
          <a:p>
            <a:r>
              <a:rPr lang="en-US"/>
              <a:t>Create a new Docker network named bridge-n-2 with a specified subnet range, gateway, IP range, and network driver.</a:t>
            </a:r>
            <a:br>
              <a:rPr lang="en-US"/>
            </a:br>
            <a:r>
              <a:rPr lang="en-US">
                <a:solidFill>
                  <a:schemeClr val="accent2">
                    <a:lumMod val="75000"/>
                  </a:schemeClr>
                </a:solidFill>
              </a:rPr>
              <a:t>docker network create --subnet 10.5.0.0/16 --gateway 10.5.0.1 --</a:t>
            </a:r>
            <a:r>
              <a:rPr lang="en-US" err="1">
                <a:solidFill>
                  <a:schemeClr val="accent2">
                    <a:lumMod val="75000"/>
                  </a:schemeClr>
                </a:solidFill>
              </a:rPr>
              <a:t>ip</a:t>
            </a:r>
            <a:r>
              <a:rPr lang="en-US">
                <a:solidFill>
                  <a:schemeClr val="accent2">
                    <a:lumMod val="75000"/>
                  </a:schemeClr>
                </a:solidFill>
              </a:rPr>
              <a:t>-range=10.5.20.0/24 --driver=bridge bridge-n-2</a:t>
            </a:r>
          </a:p>
          <a:p>
            <a:r>
              <a:rPr lang="en-US"/>
              <a:t>Inspects the properties of the bridge-n-2 network.</a:t>
            </a:r>
            <a:br>
              <a:rPr lang="en-US"/>
            </a:br>
            <a:r>
              <a:rPr lang="en-US">
                <a:solidFill>
                  <a:schemeClr val="accent2">
                    <a:lumMod val="75000"/>
                  </a:schemeClr>
                </a:solidFill>
              </a:rPr>
              <a:t>docker network inspect bridge-n-2</a:t>
            </a:r>
          </a:p>
          <a:p>
            <a:r>
              <a:rPr lang="en-US"/>
              <a:t>Run a new container named n-tester-1 using the </a:t>
            </a:r>
            <a:r>
              <a:rPr lang="en-US" err="1"/>
              <a:t>debian</a:t>
            </a:r>
            <a:r>
              <a:rPr lang="en-US"/>
              <a:t> image and attaches it to the bridge-n-2 network.</a:t>
            </a:r>
            <a:br>
              <a:rPr lang="en-US"/>
            </a:br>
            <a:r>
              <a:rPr lang="en-US">
                <a:solidFill>
                  <a:schemeClr val="accent2">
                    <a:lumMod val="75000"/>
                  </a:schemeClr>
                </a:solidFill>
              </a:rPr>
              <a:t>docker container run --name n-tester-1 -it --network bridge-n-2 </a:t>
            </a:r>
            <a:r>
              <a:rPr lang="en-US" err="1">
                <a:solidFill>
                  <a:schemeClr val="accent2">
                    <a:lumMod val="75000"/>
                  </a:schemeClr>
                </a:solidFill>
              </a:rPr>
              <a:t>debian</a:t>
            </a:r>
            <a:r>
              <a:rPr lang="en-US">
                <a:solidFill>
                  <a:schemeClr val="accent2">
                    <a:lumMod val="75000"/>
                  </a:schemeClr>
                </a:solidFill>
              </a:rPr>
              <a:t> /bin/bash</a:t>
            </a:r>
          </a:p>
          <a:p>
            <a:r>
              <a:rPr lang="en-US"/>
              <a:t>Updates the package list in the container and install the net-tools package</a:t>
            </a:r>
            <a:br>
              <a:rPr lang="en-US"/>
            </a:br>
            <a:r>
              <a:rPr lang="en-US">
                <a:solidFill>
                  <a:schemeClr val="accent2">
                    <a:lumMod val="75000"/>
                  </a:schemeClr>
                </a:solidFill>
              </a:rPr>
              <a:t>apt-get update –y</a:t>
            </a:r>
            <a:br>
              <a:rPr lang="en-US">
                <a:solidFill>
                  <a:schemeClr val="accent2">
                    <a:lumMod val="75000"/>
                  </a:schemeClr>
                </a:solidFill>
              </a:rPr>
            </a:br>
            <a:r>
              <a:rPr lang="en-US">
                <a:solidFill>
                  <a:schemeClr val="accent2">
                    <a:lumMod val="75000"/>
                  </a:schemeClr>
                </a:solidFill>
              </a:rPr>
              <a:t>apt-get install net-tools</a:t>
            </a:r>
          </a:p>
          <a:p>
            <a:r>
              <a:rPr lang="en-US"/>
              <a:t>Display network information about the container (</a:t>
            </a:r>
            <a:r>
              <a:rPr lang="en-US" err="1"/>
              <a:t>ifconfig</a:t>
            </a:r>
            <a:r>
              <a:rPr lang="en-US"/>
              <a:t>, netstat, and /</a:t>
            </a:r>
            <a:r>
              <a:rPr lang="en-US" err="1"/>
              <a:t>etc</a:t>
            </a:r>
            <a:r>
              <a:rPr lang="en-US"/>
              <a:t>/</a:t>
            </a:r>
            <a:r>
              <a:rPr lang="en-US" err="1"/>
              <a:t>resolv.conf</a:t>
            </a:r>
            <a:br>
              <a:rPr lang="en-US"/>
            </a:br>
            <a:r>
              <a:rPr lang="en-US" err="1">
                <a:solidFill>
                  <a:schemeClr val="accent2">
                    <a:lumMod val="75000"/>
                  </a:schemeClr>
                </a:solidFill>
              </a:rPr>
              <a:t>ifconfig</a:t>
            </a:r>
            <a:br>
              <a:rPr lang="en-US">
                <a:solidFill>
                  <a:schemeClr val="accent2">
                    <a:lumMod val="75000"/>
                  </a:schemeClr>
                </a:solidFill>
              </a:rPr>
            </a:br>
            <a:r>
              <a:rPr lang="en-US">
                <a:solidFill>
                  <a:schemeClr val="accent2">
                    <a:lumMod val="75000"/>
                  </a:schemeClr>
                </a:solidFill>
              </a:rPr>
              <a:t>netstat –</a:t>
            </a:r>
            <a:r>
              <a:rPr lang="en-US" err="1">
                <a:solidFill>
                  <a:schemeClr val="accent2">
                    <a:lumMod val="75000"/>
                  </a:schemeClr>
                </a:solidFill>
              </a:rPr>
              <a:t>rn</a:t>
            </a:r>
            <a:br>
              <a:rPr lang="en-US">
                <a:solidFill>
                  <a:schemeClr val="accent2">
                    <a:lumMod val="75000"/>
                  </a:schemeClr>
                </a:solidFill>
              </a:rPr>
            </a:br>
            <a:r>
              <a:rPr lang="en-US">
                <a:solidFill>
                  <a:schemeClr val="accent2">
                    <a:lumMod val="75000"/>
                  </a:schemeClr>
                </a:solidFill>
              </a:rPr>
              <a:t>cat /</a:t>
            </a:r>
            <a:r>
              <a:rPr lang="en-US" err="1">
                <a:solidFill>
                  <a:schemeClr val="accent2">
                    <a:lumMod val="75000"/>
                  </a:schemeClr>
                </a:solidFill>
              </a:rPr>
              <a:t>etc</a:t>
            </a:r>
            <a:r>
              <a:rPr lang="en-US">
                <a:solidFill>
                  <a:schemeClr val="accent2">
                    <a:lumMod val="75000"/>
                  </a:schemeClr>
                </a:solidFill>
              </a:rPr>
              <a:t>/</a:t>
            </a:r>
            <a:r>
              <a:rPr lang="en-US" err="1">
                <a:solidFill>
                  <a:schemeClr val="accent2">
                    <a:lumMod val="75000"/>
                  </a:schemeClr>
                </a:solidFill>
              </a:rPr>
              <a:t>resolv.conf</a:t>
            </a:r>
            <a:endParaRPr lang="en-US">
              <a:solidFill>
                <a:schemeClr val="accent2">
                  <a:lumMod val="75000"/>
                </a:schemeClr>
              </a:solidFill>
            </a:endParaRPr>
          </a:p>
          <a:p>
            <a:r>
              <a:rPr lang="en-US"/>
              <a:t>exit</a:t>
            </a:r>
          </a:p>
          <a:p>
            <a:endParaRPr lang="en-US"/>
          </a:p>
        </p:txBody>
      </p:sp>
      <p:sp>
        <p:nvSpPr>
          <p:cNvPr id="4" name="Footer Placeholder 3">
            <a:extLst>
              <a:ext uri="{FF2B5EF4-FFF2-40B4-BE49-F238E27FC236}">
                <a16:creationId xmlns:a16="http://schemas.microsoft.com/office/drawing/2014/main" id="{705A01C6-19EA-C9E7-E4AD-BB341A8DB49B}"/>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C7BEF32C-730D-B0B7-855D-A0CA99F46F92}"/>
              </a:ext>
            </a:extLst>
          </p:cNvPr>
          <p:cNvSpPr>
            <a:spLocks noGrp="1"/>
          </p:cNvSpPr>
          <p:nvPr>
            <p:ph type="sldNum" sz="quarter" idx="12"/>
          </p:nvPr>
        </p:nvSpPr>
        <p:spPr/>
        <p:txBody>
          <a:bodyPr/>
          <a:lstStyle/>
          <a:p>
            <a:fld id="{FC516F5A-AF5A-416E-8BD9-6EDA21B451E3}" type="slidenum">
              <a:rPr lang="bg-BG" smtClean="0"/>
              <a:t>14</a:t>
            </a:fld>
            <a:endParaRPr lang="bg-BG"/>
          </a:p>
        </p:txBody>
      </p:sp>
    </p:spTree>
    <p:extLst>
      <p:ext uri="{BB962C8B-B14F-4D97-AF65-F5344CB8AC3E}">
        <p14:creationId xmlns:p14="http://schemas.microsoft.com/office/powerpoint/2010/main" val="1147486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F5D3250-4979-AEFE-081A-6A805915D5D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74" r="274"/>
          <a:stretch/>
        </p:blipFill>
        <p:spPr>
          <a:xfrm>
            <a:off x="-4006" y="0"/>
            <a:ext cx="12185902" cy="6892360"/>
          </a:xfrm>
          <a:prstGeom prst="rect">
            <a:avLst/>
          </a:prstGeom>
        </p:spPr>
      </p:pic>
      <p:sp>
        <p:nvSpPr>
          <p:cNvPr id="4" name="Footer Placeholder 3">
            <a:extLst>
              <a:ext uri="{FF2B5EF4-FFF2-40B4-BE49-F238E27FC236}">
                <a16:creationId xmlns:a16="http://schemas.microsoft.com/office/drawing/2014/main" id="{FDF06C5B-45B4-8158-0874-8F65A6E5F1C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rgbClr val="FFFFFF"/>
              </a:solidFill>
              <a:latin typeface="+mn-lt"/>
              <a:ea typeface="+mn-ea"/>
              <a:cs typeface="+mn-cs"/>
            </a:endParaRPr>
          </a:p>
        </p:txBody>
      </p:sp>
      <p:sp>
        <p:nvSpPr>
          <p:cNvPr id="8" name="Rectangle: Diagonal Corners Snipped 7">
            <a:extLst>
              <a:ext uri="{FF2B5EF4-FFF2-40B4-BE49-F238E27FC236}">
                <a16:creationId xmlns:a16="http://schemas.microsoft.com/office/drawing/2014/main" id="{B5D01381-2EFF-BBD5-BC9F-5B1DB233130F}"/>
              </a:ext>
            </a:extLst>
          </p:cNvPr>
          <p:cNvSpPr/>
          <p:nvPr/>
        </p:nvSpPr>
        <p:spPr>
          <a:xfrm flipV="1">
            <a:off x="-957" y="-4543"/>
            <a:ext cx="12189908" cy="6892361"/>
          </a:xfrm>
          <a:custGeom>
            <a:avLst/>
            <a:gdLst>
              <a:gd name="connsiteX0" fmla="*/ 0 w 11425084"/>
              <a:gd name="connsiteY0" fmla="*/ 0 h 6622026"/>
              <a:gd name="connsiteX1" fmla="*/ 10321391 w 11425084"/>
              <a:gd name="connsiteY1" fmla="*/ 0 h 6622026"/>
              <a:gd name="connsiteX2" fmla="*/ 11425084 w 11425084"/>
              <a:gd name="connsiteY2" fmla="*/ 1103693 h 6622026"/>
              <a:gd name="connsiteX3" fmla="*/ 11425084 w 11425084"/>
              <a:gd name="connsiteY3" fmla="*/ 6622026 h 6622026"/>
              <a:gd name="connsiteX4" fmla="*/ 11425084 w 11425084"/>
              <a:gd name="connsiteY4" fmla="*/ 6622026 h 6622026"/>
              <a:gd name="connsiteX5" fmla="*/ 1103693 w 11425084"/>
              <a:gd name="connsiteY5" fmla="*/ 6622026 h 6622026"/>
              <a:gd name="connsiteX6" fmla="*/ 0 w 11425084"/>
              <a:gd name="connsiteY6" fmla="*/ 5518333 h 6622026"/>
              <a:gd name="connsiteX7" fmla="*/ 0 w 11425084"/>
              <a:gd name="connsiteY7" fmla="*/ 0 h 6622026"/>
              <a:gd name="connsiteX0" fmla="*/ 0 w 11425084"/>
              <a:gd name="connsiteY0" fmla="*/ 9832 h 6631858"/>
              <a:gd name="connsiteX1" fmla="*/ 5818217 w 11425084"/>
              <a:gd name="connsiteY1" fmla="*/ 0 h 6631858"/>
              <a:gd name="connsiteX2" fmla="*/ 11425084 w 11425084"/>
              <a:gd name="connsiteY2" fmla="*/ 1113525 h 6631858"/>
              <a:gd name="connsiteX3" fmla="*/ 11425084 w 11425084"/>
              <a:gd name="connsiteY3" fmla="*/ 6631858 h 6631858"/>
              <a:gd name="connsiteX4" fmla="*/ 11425084 w 11425084"/>
              <a:gd name="connsiteY4" fmla="*/ 6631858 h 6631858"/>
              <a:gd name="connsiteX5" fmla="*/ 1103693 w 11425084"/>
              <a:gd name="connsiteY5" fmla="*/ 6631858 h 6631858"/>
              <a:gd name="connsiteX6" fmla="*/ 0 w 11425084"/>
              <a:gd name="connsiteY6" fmla="*/ 5528165 h 6631858"/>
              <a:gd name="connsiteX7" fmla="*/ 0 w 11425084"/>
              <a:gd name="connsiteY7" fmla="*/ 9832 h 6631858"/>
              <a:gd name="connsiteX0" fmla="*/ 0 w 11425084"/>
              <a:gd name="connsiteY0" fmla="*/ 9832 h 6631858"/>
              <a:gd name="connsiteX1" fmla="*/ 5818217 w 11425084"/>
              <a:gd name="connsiteY1" fmla="*/ 0 h 6631858"/>
              <a:gd name="connsiteX2" fmla="*/ 11405206 w 11425084"/>
              <a:gd name="connsiteY2" fmla="*/ 3051656 h 6631858"/>
              <a:gd name="connsiteX3" fmla="*/ 11425084 w 11425084"/>
              <a:gd name="connsiteY3" fmla="*/ 6631858 h 6631858"/>
              <a:gd name="connsiteX4" fmla="*/ 11425084 w 11425084"/>
              <a:gd name="connsiteY4" fmla="*/ 6631858 h 6631858"/>
              <a:gd name="connsiteX5" fmla="*/ 1103693 w 11425084"/>
              <a:gd name="connsiteY5" fmla="*/ 6631858 h 6631858"/>
              <a:gd name="connsiteX6" fmla="*/ 0 w 11425084"/>
              <a:gd name="connsiteY6" fmla="*/ 5528165 h 6631858"/>
              <a:gd name="connsiteX7" fmla="*/ 0 w 11425084"/>
              <a:gd name="connsiteY7" fmla="*/ 9832 h 6631858"/>
              <a:gd name="connsiteX0" fmla="*/ 0 w 11425084"/>
              <a:gd name="connsiteY0" fmla="*/ 9832 h 6631858"/>
              <a:gd name="connsiteX1" fmla="*/ 5818217 w 11425084"/>
              <a:gd name="connsiteY1" fmla="*/ 0 h 6631858"/>
              <a:gd name="connsiteX2" fmla="*/ 11405206 w 11425084"/>
              <a:gd name="connsiteY2" fmla="*/ 3051656 h 6631858"/>
              <a:gd name="connsiteX3" fmla="*/ 11425084 w 11425084"/>
              <a:gd name="connsiteY3" fmla="*/ 6631858 h 6631858"/>
              <a:gd name="connsiteX4" fmla="*/ 11425084 w 11425084"/>
              <a:gd name="connsiteY4" fmla="*/ 6631858 h 6631858"/>
              <a:gd name="connsiteX5" fmla="*/ 4643870 w 11425084"/>
              <a:gd name="connsiteY5" fmla="*/ 6603128 h 6631858"/>
              <a:gd name="connsiteX6" fmla="*/ 0 w 11425084"/>
              <a:gd name="connsiteY6" fmla="*/ 5528165 h 6631858"/>
              <a:gd name="connsiteX7" fmla="*/ 0 w 11425084"/>
              <a:gd name="connsiteY7" fmla="*/ 9832 h 6631858"/>
              <a:gd name="connsiteX0" fmla="*/ 9316 w 11434400"/>
              <a:gd name="connsiteY0" fmla="*/ 9832 h 6631858"/>
              <a:gd name="connsiteX1" fmla="*/ 5827533 w 11434400"/>
              <a:gd name="connsiteY1" fmla="*/ 0 h 6631858"/>
              <a:gd name="connsiteX2" fmla="*/ 11414522 w 11434400"/>
              <a:gd name="connsiteY2" fmla="*/ 3051656 h 6631858"/>
              <a:gd name="connsiteX3" fmla="*/ 11434400 w 11434400"/>
              <a:gd name="connsiteY3" fmla="*/ 6631858 h 6631858"/>
              <a:gd name="connsiteX4" fmla="*/ 11434400 w 11434400"/>
              <a:gd name="connsiteY4" fmla="*/ 6631858 h 6631858"/>
              <a:gd name="connsiteX5" fmla="*/ 4653186 w 11434400"/>
              <a:gd name="connsiteY5" fmla="*/ 6603128 h 6631858"/>
              <a:gd name="connsiteX6" fmla="*/ 0 w 11434400"/>
              <a:gd name="connsiteY6" fmla="*/ 4206550 h 6631858"/>
              <a:gd name="connsiteX7" fmla="*/ 9316 w 11434400"/>
              <a:gd name="connsiteY7" fmla="*/ 9832 h 6631858"/>
              <a:gd name="connsiteX0" fmla="*/ 9316 w 11434400"/>
              <a:gd name="connsiteY0" fmla="*/ 9832 h 6660590"/>
              <a:gd name="connsiteX1" fmla="*/ 5827533 w 11434400"/>
              <a:gd name="connsiteY1" fmla="*/ 0 h 6660590"/>
              <a:gd name="connsiteX2" fmla="*/ 11414522 w 11434400"/>
              <a:gd name="connsiteY2" fmla="*/ 3051656 h 6660590"/>
              <a:gd name="connsiteX3" fmla="*/ 11434400 w 11434400"/>
              <a:gd name="connsiteY3" fmla="*/ 6631858 h 6660590"/>
              <a:gd name="connsiteX4" fmla="*/ 11434400 w 11434400"/>
              <a:gd name="connsiteY4" fmla="*/ 6631858 h 6660590"/>
              <a:gd name="connsiteX5" fmla="*/ 2911047 w 11434400"/>
              <a:gd name="connsiteY5" fmla="*/ 6660590 h 6660590"/>
              <a:gd name="connsiteX6" fmla="*/ 0 w 11434400"/>
              <a:gd name="connsiteY6" fmla="*/ 4206550 h 6660590"/>
              <a:gd name="connsiteX7" fmla="*/ 9316 w 11434400"/>
              <a:gd name="connsiteY7" fmla="*/ 9832 h 6660590"/>
              <a:gd name="connsiteX0" fmla="*/ 9316 w 11434400"/>
              <a:gd name="connsiteY0" fmla="*/ 0 h 6650758"/>
              <a:gd name="connsiteX1" fmla="*/ 8305656 w 11434400"/>
              <a:gd name="connsiteY1" fmla="*/ 18898 h 6650758"/>
              <a:gd name="connsiteX2" fmla="*/ 11414522 w 11434400"/>
              <a:gd name="connsiteY2" fmla="*/ 3041824 h 6650758"/>
              <a:gd name="connsiteX3" fmla="*/ 11434400 w 11434400"/>
              <a:gd name="connsiteY3" fmla="*/ 6622026 h 6650758"/>
              <a:gd name="connsiteX4" fmla="*/ 11434400 w 11434400"/>
              <a:gd name="connsiteY4" fmla="*/ 6622026 h 6650758"/>
              <a:gd name="connsiteX5" fmla="*/ 2911047 w 11434400"/>
              <a:gd name="connsiteY5" fmla="*/ 6650758 h 6650758"/>
              <a:gd name="connsiteX6" fmla="*/ 0 w 11434400"/>
              <a:gd name="connsiteY6" fmla="*/ 4196718 h 6650758"/>
              <a:gd name="connsiteX7" fmla="*/ 9316 w 11434400"/>
              <a:gd name="connsiteY7" fmla="*/ 0 h 6650758"/>
              <a:gd name="connsiteX0" fmla="*/ 9316 w 11434400"/>
              <a:gd name="connsiteY0" fmla="*/ 0 h 6650758"/>
              <a:gd name="connsiteX1" fmla="*/ 8305656 w 11434400"/>
              <a:gd name="connsiteY1" fmla="*/ 18898 h 6650758"/>
              <a:gd name="connsiteX2" fmla="*/ 11433154 w 11434400"/>
              <a:gd name="connsiteY2" fmla="*/ 1854287 h 6650758"/>
              <a:gd name="connsiteX3" fmla="*/ 11434400 w 11434400"/>
              <a:gd name="connsiteY3" fmla="*/ 6622026 h 6650758"/>
              <a:gd name="connsiteX4" fmla="*/ 11434400 w 11434400"/>
              <a:gd name="connsiteY4" fmla="*/ 6622026 h 6650758"/>
              <a:gd name="connsiteX5" fmla="*/ 2911047 w 11434400"/>
              <a:gd name="connsiteY5" fmla="*/ 6650758 h 6650758"/>
              <a:gd name="connsiteX6" fmla="*/ 0 w 11434400"/>
              <a:gd name="connsiteY6" fmla="*/ 4196718 h 6650758"/>
              <a:gd name="connsiteX7" fmla="*/ 9316 w 11434400"/>
              <a:gd name="connsiteY7" fmla="*/ 0 h 6650758"/>
              <a:gd name="connsiteX0" fmla="*/ 9316 w 11434400"/>
              <a:gd name="connsiteY0" fmla="*/ 0 h 6650758"/>
              <a:gd name="connsiteX1" fmla="*/ 8305656 w 11434400"/>
              <a:gd name="connsiteY1" fmla="*/ 18898 h 6650758"/>
              <a:gd name="connsiteX2" fmla="*/ 11433154 w 11434400"/>
              <a:gd name="connsiteY2" fmla="*/ 2170327 h 6650758"/>
              <a:gd name="connsiteX3" fmla="*/ 11434400 w 11434400"/>
              <a:gd name="connsiteY3" fmla="*/ 6622026 h 6650758"/>
              <a:gd name="connsiteX4" fmla="*/ 11434400 w 11434400"/>
              <a:gd name="connsiteY4" fmla="*/ 6622026 h 6650758"/>
              <a:gd name="connsiteX5" fmla="*/ 2911047 w 11434400"/>
              <a:gd name="connsiteY5" fmla="*/ 6650758 h 6650758"/>
              <a:gd name="connsiteX6" fmla="*/ 0 w 11434400"/>
              <a:gd name="connsiteY6" fmla="*/ 4196718 h 6650758"/>
              <a:gd name="connsiteX7" fmla="*/ 9316 w 11434400"/>
              <a:gd name="connsiteY7" fmla="*/ 0 h 6650758"/>
              <a:gd name="connsiteX0" fmla="*/ 897 w 11425981"/>
              <a:gd name="connsiteY0" fmla="*/ 0 h 6650758"/>
              <a:gd name="connsiteX1" fmla="*/ 8297237 w 11425981"/>
              <a:gd name="connsiteY1" fmla="*/ 18898 h 6650758"/>
              <a:gd name="connsiteX2" fmla="*/ 11424735 w 11425981"/>
              <a:gd name="connsiteY2" fmla="*/ 2170327 h 6650758"/>
              <a:gd name="connsiteX3" fmla="*/ 11425981 w 11425981"/>
              <a:gd name="connsiteY3" fmla="*/ 6622026 h 6650758"/>
              <a:gd name="connsiteX4" fmla="*/ 11425981 w 11425981"/>
              <a:gd name="connsiteY4" fmla="*/ 6622026 h 6650758"/>
              <a:gd name="connsiteX5" fmla="*/ 2902628 w 11425981"/>
              <a:gd name="connsiteY5" fmla="*/ 6650758 h 6650758"/>
              <a:gd name="connsiteX6" fmla="*/ 897 w 11425981"/>
              <a:gd name="connsiteY6" fmla="*/ 5355524 h 6650758"/>
              <a:gd name="connsiteX7" fmla="*/ 897 w 11425981"/>
              <a:gd name="connsiteY7" fmla="*/ 0 h 6650758"/>
              <a:gd name="connsiteX0" fmla="*/ 897 w 11425981"/>
              <a:gd name="connsiteY0" fmla="*/ 0 h 6631604"/>
              <a:gd name="connsiteX1" fmla="*/ 8297237 w 11425981"/>
              <a:gd name="connsiteY1" fmla="*/ 18898 h 6631604"/>
              <a:gd name="connsiteX2" fmla="*/ 11424735 w 11425981"/>
              <a:gd name="connsiteY2" fmla="*/ 2170327 h 6631604"/>
              <a:gd name="connsiteX3" fmla="*/ 11425981 w 11425981"/>
              <a:gd name="connsiteY3" fmla="*/ 6622026 h 6631604"/>
              <a:gd name="connsiteX4" fmla="*/ 11425981 w 11425981"/>
              <a:gd name="connsiteY4" fmla="*/ 6622026 h 6631604"/>
              <a:gd name="connsiteX5" fmla="*/ 1169805 w 11425981"/>
              <a:gd name="connsiteY5" fmla="*/ 6631604 h 6631604"/>
              <a:gd name="connsiteX6" fmla="*/ 897 w 11425981"/>
              <a:gd name="connsiteY6" fmla="*/ 5355524 h 6631604"/>
              <a:gd name="connsiteX7" fmla="*/ 897 w 11425981"/>
              <a:gd name="connsiteY7" fmla="*/ 0 h 6631604"/>
              <a:gd name="connsiteX0" fmla="*/ 200 w 11425284"/>
              <a:gd name="connsiteY0" fmla="*/ 0 h 6631604"/>
              <a:gd name="connsiteX1" fmla="*/ 8296540 w 11425284"/>
              <a:gd name="connsiteY1" fmla="*/ 18898 h 6631604"/>
              <a:gd name="connsiteX2" fmla="*/ 11424038 w 11425284"/>
              <a:gd name="connsiteY2" fmla="*/ 2170327 h 6631604"/>
              <a:gd name="connsiteX3" fmla="*/ 11425284 w 11425284"/>
              <a:gd name="connsiteY3" fmla="*/ 6622026 h 6631604"/>
              <a:gd name="connsiteX4" fmla="*/ 11425284 w 11425284"/>
              <a:gd name="connsiteY4" fmla="*/ 6622026 h 6631604"/>
              <a:gd name="connsiteX5" fmla="*/ 1169108 w 11425284"/>
              <a:gd name="connsiteY5" fmla="*/ 6631604 h 6631604"/>
              <a:gd name="connsiteX6" fmla="*/ 28148 w 11425284"/>
              <a:gd name="connsiteY6" fmla="*/ 4091371 h 6631604"/>
              <a:gd name="connsiteX7" fmla="*/ 200 w 11425284"/>
              <a:gd name="connsiteY7" fmla="*/ 0 h 6631604"/>
              <a:gd name="connsiteX0" fmla="*/ 200 w 11425284"/>
              <a:gd name="connsiteY0" fmla="*/ 0 h 6622026"/>
              <a:gd name="connsiteX1" fmla="*/ 8296540 w 11425284"/>
              <a:gd name="connsiteY1" fmla="*/ 18898 h 6622026"/>
              <a:gd name="connsiteX2" fmla="*/ 11424038 w 11425284"/>
              <a:gd name="connsiteY2" fmla="*/ 2170327 h 6622026"/>
              <a:gd name="connsiteX3" fmla="*/ 11425284 w 11425284"/>
              <a:gd name="connsiteY3" fmla="*/ 6622026 h 6622026"/>
              <a:gd name="connsiteX4" fmla="*/ 11425284 w 11425284"/>
              <a:gd name="connsiteY4" fmla="*/ 6622026 h 6622026"/>
              <a:gd name="connsiteX5" fmla="*/ 2212528 w 11425284"/>
              <a:gd name="connsiteY5" fmla="*/ 6602874 h 6622026"/>
              <a:gd name="connsiteX6" fmla="*/ 28148 w 11425284"/>
              <a:gd name="connsiteY6" fmla="*/ 4091371 h 6622026"/>
              <a:gd name="connsiteX7" fmla="*/ 200 w 11425284"/>
              <a:gd name="connsiteY7" fmla="*/ 0 h 6622026"/>
              <a:gd name="connsiteX0" fmla="*/ 200 w 11425284"/>
              <a:gd name="connsiteY0" fmla="*/ 0 h 6641182"/>
              <a:gd name="connsiteX1" fmla="*/ 8296540 w 11425284"/>
              <a:gd name="connsiteY1" fmla="*/ 18898 h 6641182"/>
              <a:gd name="connsiteX2" fmla="*/ 11424038 w 11425284"/>
              <a:gd name="connsiteY2" fmla="*/ 2170327 h 6641182"/>
              <a:gd name="connsiteX3" fmla="*/ 11425284 w 11425284"/>
              <a:gd name="connsiteY3" fmla="*/ 6622026 h 6641182"/>
              <a:gd name="connsiteX4" fmla="*/ 11425284 w 11425284"/>
              <a:gd name="connsiteY4" fmla="*/ 6622026 h 6641182"/>
              <a:gd name="connsiteX5" fmla="*/ 3023042 w 11425284"/>
              <a:gd name="connsiteY5" fmla="*/ 6641182 h 6641182"/>
              <a:gd name="connsiteX6" fmla="*/ 28148 w 11425284"/>
              <a:gd name="connsiteY6" fmla="*/ 4091371 h 6641182"/>
              <a:gd name="connsiteX7" fmla="*/ 200 w 11425284"/>
              <a:gd name="connsiteY7" fmla="*/ 0 h 6641182"/>
              <a:gd name="connsiteX0" fmla="*/ 896 w 11425980"/>
              <a:gd name="connsiteY0" fmla="*/ 0 h 6641182"/>
              <a:gd name="connsiteX1" fmla="*/ 8297236 w 11425980"/>
              <a:gd name="connsiteY1" fmla="*/ 18898 h 6641182"/>
              <a:gd name="connsiteX2" fmla="*/ 11424734 w 11425980"/>
              <a:gd name="connsiteY2" fmla="*/ 2170327 h 6641182"/>
              <a:gd name="connsiteX3" fmla="*/ 11425980 w 11425980"/>
              <a:gd name="connsiteY3" fmla="*/ 6622026 h 6641182"/>
              <a:gd name="connsiteX4" fmla="*/ 11425980 w 11425980"/>
              <a:gd name="connsiteY4" fmla="*/ 6622026 h 6641182"/>
              <a:gd name="connsiteX5" fmla="*/ 3023738 w 11425980"/>
              <a:gd name="connsiteY5" fmla="*/ 6641182 h 6641182"/>
              <a:gd name="connsiteX6" fmla="*/ 896 w 11425980"/>
              <a:gd name="connsiteY6" fmla="*/ 4091371 h 6641182"/>
              <a:gd name="connsiteX7" fmla="*/ 896 w 11425980"/>
              <a:gd name="connsiteY7" fmla="*/ 0 h 6641182"/>
              <a:gd name="connsiteX0" fmla="*/ 896 w 11425980"/>
              <a:gd name="connsiteY0" fmla="*/ 0 h 6641182"/>
              <a:gd name="connsiteX1" fmla="*/ 8297236 w 11425980"/>
              <a:gd name="connsiteY1" fmla="*/ 18898 h 6641182"/>
              <a:gd name="connsiteX2" fmla="*/ 11424734 w 11425980"/>
              <a:gd name="connsiteY2" fmla="*/ 3156750 h 6641182"/>
              <a:gd name="connsiteX3" fmla="*/ 11425980 w 11425980"/>
              <a:gd name="connsiteY3" fmla="*/ 6622026 h 6641182"/>
              <a:gd name="connsiteX4" fmla="*/ 11425980 w 11425980"/>
              <a:gd name="connsiteY4" fmla="*/ 6622026 h 6641182"/>
              <a:gd name="connsiteX5" fmla="*/ 3023738 w 11425980"/>
              <a:gd name="connsiteY5" fmla="*/ 6641182 h 6641182"/>
              <a:gd name="connsiteX6" fmla="*/ 896 w 11425980"/>
              <a:gd name="connsiteY6" fmla="*/ 4091371 h 6641182"/>
              <a:gd name="connsiteX7" fmla="*/ 896 w 11425980"/>
              <a:gd name="connsiteY7" fmla="*/ 0 h 6641182"/>
              <a:gd name="connsiteX0" fmla="*/ 896 w 11425980"/>
              <a:gd name="connsiteY0" fmla="*/ 0 h 6641182"/>
              <a:gd name="connsiteX1" fmla="*/ 8688519 w 11425980"/>
              <a:gd name="connsiteY1" fmla="*/ 28475 h 6641182"/>
              <a:gd name="connsiteX2" fmla="*/ 11424734 w 11425980"/>
              <a:gd name="connsiteY2" fmla="*/ 3156750 h 6641182"/>
              <a:gd name="connsiteX3" fmla="*/ 11425980 w 11425980"/>
              <a:gd name="connsiteY3" fmla="*/ 6622026 h 6641182"/>
              <a:gd name="connsiteX4" fmla="*/ 11425980 w 11425980"/>
              <a:gd name="connsiteY4" fmla="*/ 6622026 h 6641182"/>
              <a:gd name="connsiteX5" fmla="*/ 3023738 w 11425980"/>
              <a:gd name="connsiteY5" fmla="*/ 6641182 h 6641182"/>
              <a:gd name="connsiteX6" fmla="*/ 896 w 11425980"/>
              <a:gd name="connsiteY6" fmla="*/ 4091371 h 6641182"/>
              <a:gd name="connsiteX7" fmla="*/ 896 w 11425980"/>
              <a:gd name="connsiteY7" fmla="*/ 0 h 664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5980" h="6641182">
                <a:moveTo>
                  <a:pt x="896" y="0"/>
                </a:moveTo>
                <a:lnTo>
                  <a:pt x="8688519" y="28475"/>
                </a:lnTo>
                <a:lnTo>
                  <a:pt x="11424734" y="3156750"/>
                </a:lnTo>
                <a:cubicBezTo>
                  <a:pt x="11425149" y="4745996"/>
                  <a:pt x="11425565" y="5032780"/>
                  <a:pt x="11425980" y="6622026"/>
                </a:cubicBezTo>
                <a:lnTo>
                  <a:pt x="11425980" y="6622026"/>
                </a:lnTo>
                <a:lnTo>
                  <a:pt x="3023738" y="6641182"/>
                </a:lnTo>
                <a:lnTo>
                  <a:pt x="896" y="4091371"/>
                </a:lnTo>
                <a:cubicBezTo>
                  <a:pt x="4001" y="2692465"/>
                  <a:pt x="-2209" y="1398906"/>
                  <a:pt x="896"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bg-BG"/>
          </a:p>
        </p:txBody>
      </p:sp>
      <p:sp>
        <p:nvSpPr>
          <p:cNvPr id="10" name="TextBox 9">
            <a:extLst>
              <a:ext uri="{FF2B5EF4-FFF2-40B4-BE49-F238E27FC236}">
                <a16:creationId xmlns:a16="http://schemas.microsoft.com/office/drawing/2014/main" id="{0C8F4320-D939-42AA-C8A6-99C37A6EEF1B}"/>
              </a:ext>
            </a:extLst>
          </p:cNvPr>
          <p:cNvSpPr txBox="1"/>
          <p:nvPr/>
        </p:nvSpPr>
        <p:spPr>
          <a:xfrm>
            <a:off x="3049" y="2455541"/>
            <a:ext cx="12188951" cy="1446550"/>
          </a:xfrm>
          <a:prstGeom prst="rect">
            <a:avLst/>
          </a:prstGeom>
          <a:noFill/>
        </p:spPr>
        <p:txBody>
          <a:bodyPr wrap="square" numCol="1" rtlCol="0">
            <a:spAutoFit/>
          </a:bodyPr>
          <a:lstStyle/>
          <a:p>
            <a:pPr algn="ctr"/>
            <a:r>
              <a:rPr lang="en-US" sz="8800" b="1">
                <a:solidFill>
                  <a:schemeClr val="bg1"/>
                </a:solidFill>
                <a:effectLst>
                  <a:outerShdw blurRad="50800" dist="38100" dir="2700000" algn="tl" rotWithShape="0">
                    <a:prstClr val="black">
                      <a:alpha val="40000"/>
                    </a:prstClr>
                  </a:outerShdw>
                </a:effectLst>
                <a:latin typeface="Uni Sans-Trial SemiBold" panose="00000500000000000000" pitchFamily="50" charset="-52"/>
              </a:rPr>
              <a:t>Thank You!</a:t>
            </a:r>
            <a:endParaRPr lang="bg-BG" sz="8800" b="1"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885192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F5D3250-4979-AEFE-081A-6A805915D5D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74" r="274"/>
          <a:stretch/>
        </p:blipFill>
        <p:spPr>
          <a:xfrm>
            <a:off x="3049" y="-4542"/>
            <a:ext cx="12185902" cy="6892360"/>
          </a:xfrm>
          <a:prstGeom prst="rect">
            <a:avLst/>
          </a:prstGeom>
        </p:spPr>
      </p:pic>
      <p:sp>
        <p:nvSpPr>
          <p:cNvPr id="4" name="Footer Placeholder 3">
            <a:extLst>
              <a:ext uri="{FF2B5EF4-FFF2-40B4-BE49-F238E27FC236}">
                <a16:creationId xmlns:a16="http://schemas.microsoft.com/office/drawing/2014/main" id="{FDF06C5B-45B4-8158-0874-8F65A6E5F1C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a:solidFill>
                <a:srgbClr val="FFFFFF"/>
              </a:solidFill>
              <a:latin typeface="+mn-lt"/>
              <a:ea typeface="+mn-ea"/>
              <a:cs typeface="+mn-cs"/>
            </a:endParaRPr>
          </a:p>
        </p:txBody>
      </p:sp>
      <p:sp>
        <p:nvSpPr>
          <p:cNvPr id="8" name="Rectangle: Diagonal Corners Snipped 7">
            <a:extLst>
              <a:ext uri="{FF2B5EF4-FFF2-40B4-BE49-F238E27FC236}">
                <a16:creationId xmlns:a16="http://schemas.microsoft.com/office/drawing/2014/main" id="{B5D01381-2EFF-BBD5-BC9F-5B1DB233130F}"/>
              </a:ext>
            </a:extLst>
          </p:cNvPr>
          <p:cNvSpPr/>
          <p:nvPr/>
        </p:nvSpPr>
        <p:spPr>
          <a:xfrm flipV="1">
            <a:off x="-957" y="-4543"/>
            <a:ext cx="12189908" cy="6892361"/>
          </a:xfrm>
          <a:custGeom>
            <a:avLst/>
            <a:gdLst>
              <a:gd name="connsiteX0" fmla="*/ 0 w 11425084"/>
              <a:gd name="connsiteY0" fmla="*/ 0 h 6622026"/>
              <a:gd name="connsiteX1" fmla="*/ 10321391 w 11425084"/>
              <a:gd name="connsiteY1" fmla="*/ 0 h 6622026"/>
              <a:gd name="connsiteX2" fmla="*/ 11425084 w 11425084"/>
              <a:gd name="connsiteY2" fmla="*/ 1103693 h 6622026"/>
              <a:gd name="connsiteX3" fmla="*/ 11425084 w 11425084"/>
              <a:gd name="connsiteY3" fmla="*/ 6622026 h 6622026"/>
              <a:gd name="connsiteX4" fmla="*/ 11425084 w 11425084"/>
              <a:gd name="connsiteY4" fmla="*/ 6622026 h 6622026"/>
              <a:gd name="connsiteX5" fmla="*/ 1103693 w 11425084"/>
              <a:gd name="connsiteY5" fmla="*/ 6622026 h 6622026"/>
              <a:gd name="connsiteX6" fmla="*/ 0 w 11425084"/>
              <a:gd name="connsiteY6" fmla="*/ 5518333 h 6622026"/>
              <a:gd name="connsiteX7" fmla="*/ 0 w 11425084"/>
              <a:gd name="connsiteY7" fmla="*/ 0 h 6622026"/>
              <a:gd name="connsiteX0" fmla="*/ 0 w 11425084"/>
              <a:gd name="connsiteY0" fmla="*/ 9832 h 6631858"/>
              <a:gd name="connsiteX1" fmla="*/ 5818217 w 11425084"/>
              <a:gd name="connsiteY1" fmla="*/ 0 h 6631858"/>
              <a:gd name="connsiteX2" fmla="*/ 11425084 w 11425084"/>
              <a:gd name="connsiteY2" fmla="*/ 1113525 h 6631858"/>
              <a:gd name="connsiteX3" fmla="*/ 11425084 w 11425084"/>
              <a:gd name="connsiteY3" fmla="*/ 6631858 h 6631858"/>
              <a:gd name="connsiteX4" fmla="*/ 11425084 w 11425084"/>
              <a:gd name="connsiteY4" fmla="*/ 6631858 h 6631858"/>
              <a:gd name="connsiteX5" fmla="*/ 1103693 w 11425084"/>
              <a:gd name="connsiteY5" fmla="*/ 6631858 h 6631858"/>
              <a:gd name="connsiteX6" fmla="*/ 0 w 11425084"/>
              <a:gd name="connsiteY6" fmla="*/ 5528165 h 6631858"/>
              <a:gd name="connsiteX7" fmla="*/ 0 w 11425084"/>
              <a:gd name="connsiteY7" fmla="*/ 9832 h 6631858"/>
              <a:gd name="connsiteX0" fmla="*/ 0 w 11425084"/>
              <a:gd name="connsiteY0" fmla="*/ 9832 h 6631858"/>
              <a:gd name="connsiteX1" fmla="*/ 5818217 w 11425084"/>
              <a:gd name="connsiteY1" fmla="*/ 0 h 6631858"/>
              <a:gd name="connsiteX2" fmla="*/ 11405206 w 11425084"/>
              <a:gd name="connsiteY2" fmla="*/ 3051656 h 6631858"/>
              <a:gd name="connsiteX3" fmla="*/ 11425084 w 11425084"/>
              <a:gd name="connsiteY3" fmla="*/ 6631858 h 6631858"/>
              <a:gd name="connsiteX4" fmla="*/ 11425084 w 11425084"/>
              <a:gd name="connsiteY4" fmla="*/ 6631858 h 6631858"/>
              <a:gd name="connsiteX5" fmla="*/ 1103693 w 11425084"/>
              <a:gd name="connsiteY5" fmla="*/ 6631858 h 6631858"/>
              <a:gd name="connsiteX6" fmla="*/ 0 w 11425084"/>
              <a:gd name="connsiteY6" fmla="*/ 5528165 h 6631858"/>
              <a:gd name="connsiteX7" fmla="*/ 0 w 11425084"/>
              <a:gd name="connsiteY7" fmla="*/ 9832 h 6631858"/>
              <a:gd name="connsiteX0" fmla="*/ 0 w 11425084"/>
              <a:gd name="connsiteY0" fmla="*/ 9832 h 6631858"/>
              <a:gd name="connsiteX1" fmla="*/ 5818217 w 11425084"/>
              <a:gd name="connsiteY1" fmla="*/ 0 h 6631858"/>
              <a:gd name="connsiteX2" fmla="*/ 11405206 w 11425084"/>
              <a:gd name="connsiteY2" fmla="*/ 3051656 h 6631858"/>
              <a:gd name="connsiteX3" fmla="*/ 11425084 w 11425084"/>
              <a:gd name="connsiteY3" fmla="*/ 6631858 h 6631858"/>
              <a:gd name="connsiteX4" fmla="*/ 11425084 w 11425084"/>
              <a:gd name="connsiteY4" fmla="*/ 6631858 h 6631858"/>
              <a:gd name="connsiteX5" fmla="*/ 4643870 w 11425084"/>
              <a:gd name="connsiteY5" fmla="*/ 6603128 h 6631858"/>
              <a:gd name="connsiteX6" fmla="*/ 0 w 11425084"/>
              <a:gd name="connsiteY6" fmla="*/ 5528165 h 6631858"/>
              <a:gd name="connsiteX7" fmla="*/ 0 w 11425084"/>
              <a:gd name="connsiteY7" fmla="*/ 9832 h 6631858"/>
              <a:gd name="connsiteX0" fmla="*/ 9316 w 11434400"/>
              <a:gd name="connsiteY0" fmla="*/ 9832 h 6631858"/>
              <a:gd name="connsiteX1" fmla="*/ 5827533 w 11434400"/>
              <a:gd name="connsiteY1" fmla="*/ 0 h 6631858"/>
              <a:gd name="connsiteX2" fmla="*/ 11414522 w 11434400"/>
              <a:gd name="connsiteY2" fmla="*/ 3051656 h 6631858"/>
              <a:gd name="connsiteX3" fmla="*/ 11434400 w 11434400"/>
              <a:gd name="connsiteY3" fmla="*/ 6631858 h 6631858"/>
              <a:gd name="connsiteX4" fmla="*/ 11434400 w 11434400"/>
              <a:gd name="connsiteY4" fmla="*/ 6631858 h 6631858"/>
              <a:gd name="connsiteX5" fmla="*/ 4653186 w 11434400"/>
              <a:gd name="connsiteY5" fmla="*/ 6603128 h 6631858"/>
              <a:gd name="connsiteX6" fmla="*/ 0 w 11434400"/>
              <a:gd name="connsiteY6" fmla="*/ 4206550 h 6631858"/>
              <a:gd name="connsiteX7" fmla="*/ 9316 w 11434400"/>
              <a:gd name="connsiteY7" fmla="*/ 9832 h 6631858"/>
              <a:gd name="connsiteX0" fmla="*/ 9316 w 11434400"/>
              <a:gd name="connsiteY0" fmla="*/ 9832 h 6660590"/>
              <a:gd name="connsiteX1" fmla="*/ 5827533 w 11434400"/>
              <a:gd name="connsiteY1" fmla="*/ 0 h 6660590"/>
              <a:gd name="connsiteX2" fmla="*/ 11414522 w 11434400"/>
              <a:gd name="connsiteY2" fmla="*/ 3051656 h 6660590"/>
              <a:gd name="connsiteX3" fmla="*/ 11434400 w 11434400"/>
              <a:gd name="connsiteY3" fmla="*/ 6631858 h 6660590"/>
              <a:gd name="connsiteX4" fmla="*/ 11434400 w 11434400"/>
              <a:gd name="connsiteY4" fmla="*/ 6631858 h 6660590"/>
              <a:gd name="connsiteX5" fmla="*/ 2911047 w 11434400"/>
              <a:gd name="connsiteY5" fmla="*/ 6660590 h 6660590"/>
              <a:gd name="connsiteX6" fmla="*/ 0 w 11434400"/>
              <a:gd name="connsiteY6" fmla="*/ 4206550 h 6660590"/>
              <a:gd name="connsiteX7" fmla="*/ 9316 w 11434400"/>
              <a:gd name="connsiteY7" fmla="*/ 9832 h 6660590"/>
              <a:gd name="connsiteX0" fmla="*/ 9316 w 11434400"/>
              <a:gd name="connsiteY0" fmla="*/ 0 h 6650758"/>
              <a:gd name="connsiteX1" fmla="*/ 8305656 w 11434400"/>
              <a:gd name="connsiteY1" fmla="*/ 18898 h 6650758"/>
              <a:gd name="connsiteX2" fmla="*/ 11414522 w 11434400"/>
              <a:gd name="connsiteY2" fmla="*/ 3041824 h 6650758"/>
              <a:gd name="connsiteX3" fmla="*/ 11434400 w 11434400"/>
              <a:gd name="connsiteY3" fmla="*/ 6622026 h 6650758"/>
              <a:gd name="connsiteX4" fmla="*/ 11434400 w 11434400"/>
              <a:gd name="connsiteY4" fmla="*/ 6622026 h 6650758"/>
              <a:gd name="connsiteX5" fmla="*/ 2911047 w 11434400"/>
              <a:gd name="connsiteY5" fmla="*/ 6650758 h 6650758"/>
              <a:gd name="connsiteX6" fmla="*/ 0 w 11434400"/>
              <a:gd name="connsiteY6" fmla="*/ 4196718 h 6650758"/>
              <a:gd name="connsiteX7" fmla="*/ 9316 w 11434400"/>
              <a:gd name="connsiteY7" fmla="*/ 0 h 6650758"/>
              <a:gd name="connsiteX0" fmla="*/ 9316 w 11434400"/>
              <a:gd name="connsiteY0" fmla="*/ 0 h 6650758"/>
              <a:gd name="connsiteX1" fmla="*/ 8305656 w 11434400"/>
              <a:gd name="connsiteY1" fmla="*/ 18898 h 6650758"/>
              <a:gd name="connsiteX2" fmla="*/ 11433154 w 11434400"/>
              <a:gd name="connsiteY2" fmla="*/ 1854287 h 6650758"/>
              <a:gd name="connsiteX3" fmla="*/ 11434400 w 11434400"/>
              <a:gd name="connsiteY3" fmla="*/ 6622026 h 6650758"/>
              <a:gd name="connsiteX4" fmla="*/ 11434400 w 11434400"/>
              <a:gd name="connsiteY4" fmla="*/ 6622026 h 6650758"/>
              <a:gd name="connsiteX5" fmla="*/ 2911047 w 11434400"/>
              <a:gd name="connsiteY5" fmla="*/ 6650758 h 6650758"/>
              <a:gd name="connsiteX6" fmla="*/ 0 w 11434400"/>
              <a:gd name="connsiteY6" fmla="*/ 4196718 h 6650758"/>
              <a:gd name="connsiteX7" fmla="*/ 9316 w 11434400"/>
              <a:gd name="connsiteY7" fmla="*/ 0 h 6650758"/>
              <a:gd name="connsiteX0" fmla="*/ 9316 w 11434400"/>
              <a:gd name="connsiteY0" fmla="*/ 0 h 6650758"/>
              <a:gd name="connsiteX1" fmla="*/ 8305656 w 11434400"/>
              <a:gd name="connsiteY1" fmla="*/ 18898 h 6650758"/>
              <a:gd name="connsiteX2" fmla="*/ 11433154 w 11434400"/>
              <a:gd name="connsiteY2" fmla="*/ 2170327 h 6650758"/>
              <a:gd name="connsiteX3" fmla="*/ 11434400 w 11434400"/>
              <a:gd name="connsiteY3" fmla="*/ 6622026 h 6650758"/>
              <a:gd name="connsiteX4" fmla="*/ 11434400 w 11434400"/>
              <a:gd name="connsiteY4" fmla="*/ 6622026 h 6650758"/>
              <a:gd name="connsiteX5" fmla="*/ 2911047 w 11434400"/>
              <a:gd name="connsiteY5" fmla="*/ 6650758 h 6650758"/>
              <a:gd name="connsiteX6" fmla="*/ 0 w 11434400"/>
              <a:gd name="connsiteY6" fmla="*/ 4196718 h 6650758"/>
              <a:gd name="connsiteX7" fmla="*/ 9316 w 11434400"/>
              <a:gd name="connsiteY7" fmla="*/ 0 h 6650758"/>
              <a:gd name="connsiteX0" fmla="*/ 897 w 11425981"/>
              <a:gd name="connsiteY0" fmla="*/ 0 h 6650758"/>
              <a:gd name="connsiteX1" fmla="*/ 8297237 w 11425981"/>
              <a:gd name="connsiteY1" fmla="*/ 18898 h 6650758"/>
              <a:gd name="connsiteX2" fmla="*/ 11424735 w 11425981"/>
              <a:gd name="connsiteY2" fmla="*/ 2170327 h 6650758"/>
              <a:gd name="connsiteX3" fmla="*/ 11425981 w 11425981"/>
              <a:gd name="connsiteY3" fmla="*/ 6622026 h 6650758"/>
              <a:gd name="connsiteX4" fmla="*/ 11425981 w 11425981"/>
              <a:gd name="connsiteY4" fmla="*/ 6622026 h 6650758"/>
              <a:gd name="connsiteX5" fmla="*/ 2902628 w 11425981"/>
              <a:gd name="connsiteY5" fmla="*/ 6650758 h 6650758"/>
              <a:gd name="connsiteX6" fmla="*/ 897 w 11425981"/>
              <a:gd name="connsiteY6" fmla="*/ 5355524 h 6650758"/>
              <a:gd name="connsiteX7" fmla="*/ 897 w 11425981"/>
              <a:gd name="connsiteY7" fmla="*/ 0 h 6650758"/>
              <a:gd name="connsiteX0" fmla="*/ 897 w 11425981"/>
              <a:gd name="connsiteY0" fmla="*/ 0 h 6631604"/>
              <a:gd name="connsiteX1" fmla="*/ 8297237 w 11425981"/>
              <a:gd name="connsiteY1" fmla="*/ 18898 h 6631604"/>
              <a:gd name="connsiteX2" fmla="*/ 11424735 w 11425981"/>
              <a:gd name="connsiteY2" fmla="*/ 2170327 h 6631604"/>
              <a:gd name="connsiteX3" fmla="*/ 11425981 w 11425981"/>
              <a:gd name="connsiteY3" fmla="*/ 6622026 h 6631604"/>
              <a:gd name="connsiteX4" fmla="*/ 11425981 w 11425981"/>
              <a:gd name="connsiteY4" fmla="*/ 6622026 h 6631604"/>
              <a:gd name="connsiteX5" fmla="*/ 1169805 w 11425981"/>
              <a:gd name="connsiteY5" fmla="*/ 6631604 h 6631604"/>
              <a:gd name="connsiteX6" fmla="*/ 897 w 11425981"/>
              <a:gd name="connsiteY6" fmla="*/ 5355524 h 6631604"/>
              <a:gd name="connsiteX7" fmla="*/ 897 w 11425981"/>
              <a:gd name="connsiteY7" fmla="*/ 0 h 6631604"/>
              <a:gd name="connsiteX0" fmla="*/ 200 w 11425284"/>
              <a:gd name="connsiteY0" fmla="*/ 0 h 6631604"/>
              <a:gd name="connsiteX1" fmla="*/ 8296540 w 11425284"/>
              <a:gd name="connsiteY1" fmla="*/ 18898 h 6631604"/>
              <a:gd name="connsiteX2" fmla="*/ 11424038 w 11425284"/>
              <a:gd name="connsiteY2" fmla="*/ 2170327 h 6631604"/>
              <a:gd name="connsiteX3" fmla="*/ 11425284 w 11425284"/>
              <a:gd name="connsiteY3" fmla="*/ 6622026 h 6631604"/>
              <a:gd name="connsiteX4" fmla="*/ 11425284 w 11425284"/>
              <a:gd name="connsiteY4" fmla="*/ 6622026 h 6631604"/>
              <a:gd name="connsiteX5" fmla="*/ 1169108 w 11425284"/>
              <a:gd name="connsiteY5" fmla="*/ 6631604 h 6631604"/>
              <a:gd name="connsiteX6" fmla="*/ 28148 w 11425284"/>
              <a:gd name="connsiteY6" fmla="*/ 4091371 h 6631604"/>
              <a:gd name="connsiteX7" fmla="*/ 200 w 11425284"/>
              <a:gd name="connsiteY7" fmla="*/ 0 h 6631604"/>
              <a:gd name="connsiteX0" fmla="*/ 200 w 11425284"/>
              <a:gd name="connsiteY0" fmla="*/ 0 h 6622026"/>
              <a:gd name="connsiteX1" fmla="*/ 8296540 w 11425284"/>
              <a:gd name="connsiteY1" fmla="*/ 18898 h 6622026"/>
              <a:gd name="connsiteX2" fmla="*/ 11424038 w 11425284"/>
              <a:gd name="connsiteY2" fmla="*/ 2170327 h 6622026"/>
              <a:gd name="connsiteX3" fmla="*/ 11425284 w 11425284"/>
              <a:gd name="connsiteY3" fmla="*/ 6622026 h 6622026"/>
              <a:gd name="connsiteX4" fmla="*/ 11425284 w 11425284"/>
              <a:gd name="connsiteY4" fmla="*/ 6622026 h 6622026"/>
              <a:gd name="connsiteX5" fmla="*/ 2212528 w 11425284"/>
              <a:gd name="connsiteY5" fmla="*/ 6602874 h 6622026"/>
              <a:gd name="connsiteX6" fmla="*/ 28148 w 11425284"/>
              <a:gd name="connsiteY6" fmla="*/ 4091371 h 6622026"/>
              <a:gd name="connsiteX7" fmla="*/ 200 w 11425284"/>
              <a:gd name="connsiteY7" fmla="*/ 0 h 6622026"/>
              <a:gd name="connsiteX0" fmla="*/ 200 w 11425284"/>
              <a:gd name="connsiteY0" fmla="*/ 0 h 6641182"/>
              <a:gd name="connsiteX1" fmla="*/ 8296540 w 11425284"/>
              <a:gd name="connsiteY1" fmla="*/ 18898 h 6641182"/>
              <a:gd name="connsiteX2" fmla="*/ 11424038 w 11425284"/>
              <a:gd name="connsiteY2" fmla="*/ 2170327 h 6641182"/>
              <a:gd name="connsiteX3" fmla="*/ 11425284 w 11425284"/>
              <a:gd name="connsiteY3" fmla="*/ 6622026 h 6641182"/>
              <a:gd name="connsiteX4" fmla="*/ 11425284 w 11425284"/>
              <a:gd name="connsiteY4" fmla="*/ 6622026 h 6641182"/>
              <a:gd name="connsiteX5" fmla="*/ 3023042 w 11425284"/>
              <a:gd name="connsiteY5" fmla="*/ 6641182 h 6641182"/>
              <a:gd name="connsiteX6" fmla="*/ 28148 w 11425284"/>
              <a:gd name="connsiteY6" fmla="*/ 4091371 h 6641182"/>
              <a:gd name="connsiteX7" fmla="*/ 200 w 11425284"/>
              <a:gd name="connsiteY7" fmla="*/ 0 h 6641182"/>
              <a:gd name="connsiteX0" fmla="*/ 896 w 11425980"/>
              <a:gd name="connsiteY0" fmla="*/ 0 h 6641182"/>
              <a:gd name="connsiteX1" fmla="*/ 8297236 w 11425980"/>
              <a:gd name="connsiteY1" fmla="*/ 18898 h 6641182"/>
              <a:gd name="connsiteX2" fmla="*/ 11424734 w 11425980"/>
              <a:gd name="connsiteY2" fmla="*/ 2170327 h 6641182"/>
              <a:gd name="connsiteX3" fmla="*/ 11425980 w 11425980"/>
              <a:gd name="connsiteY3" fmla="*/ 6622026 h 6641182"/>
              <a:gd name="connsiteX4" fmla="*/ 11425980 w 11425980"/>
              <a:gd name="connsiteY4" fmla="*/ 6622026 h 6641182"/>
              <a:gd name="connsiteX5" fmla="*/ 3023738 w 11425980"/>
              <a:gd name="connsiteY5" fmla="*/ 6641182 h 6641182"/>
              <a:gd name="connsiteX6" fmla="*/ 896 w 11425980"/>
              <a:gd name="connsiteY6" fmla="*/ 4091371 h 6641182"/>
              <a:gd name="connsiteX7" fmla="*/ 896 w 11425980"/>
              <a:gd name="connsiteY7" fmla="*/ 0 h 6641182"/>
              <a:gd name="connsiteX0" fmla="*/ 896 w 11425980"/>
              <a:gd name="connsiteY0" fmla="*/ 0 h 6641182"/>
              <a:gd name="connsiteX1" fmla="*/ 8297236 w 11425980"/>
              <a:gd name="connsiteY1" fmla="*/ 18898 h 6641182"/>
              <a:gd name="connsiteX2" fmla="*/ 11424734 w 11425980"/>
              <a:gd name="connsiteY2" fmla="*/ 3156750 h 6641182"/>
              <a:gd name="connsiteX3" fmla="*/ 11425980 w 11425980"/>
              <a:gd name="connsiteY3" fmla="*/ 6622026 h 6641182"/>
              <a:gd name="connsiteX4" fmla="*/ 11425980 w 11425980"/>
              <a:gd name="connsiteY4" fmla="*/ 6622026 h 6641182"/>
              <a:gd name="connsiteX5" fmla="*/ 3023738 w 11425980"/>
              <a:gd name="connsiteY5" fmla="*/ 6641182 h 6641182"/>
              <a:gd name="connsiteX6" fmla="*/ 896 w 11425980"/>
              <a:gd name="connsiteY6" fmla="*/ 4091371 h 6641182"/>
              <a:gd name="connsiteX7" fmla="*/ 896 w 11425980"/>
              <a:gd name="connsiteY7" fmla="*/ 0 h 6641182"/>
              <a:gd name="connsiteX0" fmla="*/ 896 w 11425980"/>
              <a:gd name="connsiteY0" fmla="*/ 0 h 6641182"/>
              <a:gd name="connsiteX1" fmla="*/ 8688519 w 11425980"/>
              <a:gd name="connsiteY1" fmla="*/ 28475 h 6641182"/>
              <a:gd name="connsiteX2" fmla="*/ 11424734 w 11425980"/>
              <a:gd name="connsiteY2" fmla="*/ 3156750 h 6641182"/>
              <a:gd name="connsiteX3" fmla="*/ 11425980 w 11425980"/>
              <a:gd name="connsiteY3" fmla="*/ 6622026 h 6641182"/>
              <a:gd name="connsiteX4" fmla="*/ 11425980 w 11425980"/>
              <a:gd name="connsiteY4" fmla="*/ 6622026 h 6641182"/>
              <a:gd name="connsiteX5" fmla="*/ 3023738 w 11425980"/>
              <a:gd name="connsiteY5" fmla="*/ 6641182 h 6641182"/>
              <a:gd name="connsiteX6" fmla="*/ 896 w 11425980"/>
              <a:gd name="connsiteY6" fmla="*/ 4091371 h 6641182"/>
              <a:gd name="connsiteX7" fmla="*/ 896 w 11425980"/>
              <a:gd name="connsiteY7" fmla="*/ 0 h 664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5980" h="6641182">
                <a:moveTo>
                  <a:pt x="896" y="0"/>
                </a:moveTo>
                <a:lnTo>
                  <a:pt x="8688519" y="28475"/>
                </a:lnTo>
                <a:lnTo>
                  <a:pt x="11424734" y="3156750"/>
                </a:lnTo>
                <a:cubicBezTo>
                  <a:pt x="11425149" y="4745996"/>
                  <a:pt x="11425565" y="5032780"/>
                  <a:pt x="11425980" y="6622026"/>
                </a:cubicBezTo>
                <a:lnTo>
                  <a:pt x="11425980" y="6622026"/>
                </a:lnTo>
                <a:lnTo>
                  <a:pt x="3023738" y="6641182"/>
                </a:lnTo>
                <a:lnTo>
                  <a:pt x="896" y="4091371"/>
                </a:lnTo>
                <a:cubicBezTo>
                  <a:pt x="4001" y="2692465"/>
                  <a:pt x="-2209" y="1398906"/>
                  <a:pt x="896" y="0"/>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bg-BG"/>
          </a:p>
        </p:txBody>
      </p:sp>
      <p:sp>
        <p:nvSpPr>
          <p:cNvPr id="10" name="TextBox 9">
            <a:extLst>
              <a:ext uri="{FF2B5EF4-FFF2-40B4-BE49-F238E27FC236}">
                <a16:creationId xmlns:a16="http://schemas.microsoft.com/office/drawing/2014/main" id="{0C8F4320-D939-42AA-C8A6-99C37A6EEF1B}"/>
              </a:ext>
            </a:extLst>
          </p:cNvPr>
          <p:cNvSpPr txBox="1"/>
          <p:nvPr/>
        </p:nvSpPr>
        <p:spPr>
          <a:xfrm>
            <a:off x="3049" y="2455541"/>
            <a:ext cx="12188951" cy="1446550"/>
          </a:xfrm>
          <a:prstGeom prst="rect">
            <a:avLst/>
          </a:prstGeom>
          <a:noFill/>
        </p:spPr>
        <p:txBody>
          <a:bodyPr wrap="square" numCol="1" rtlCol="0">
            <a:spAutoFit/>
          </a:bodyPr>
          <a:lstStyle/>
          <a:p>
            <a:pPr algn="ctr"/>
            <a:r>
              <a:rPr lang="en-US" sz="8800" b="1">
                <a:solidFill>
                  <a:schemeClr val="bg1"/>
                </a:solidFill>
                <a:effectLst>
                  <a:outerShdw blurRad="50800" dist="38100" dir="2700000" algn="tl" rotWithShape="0">
                    <a:prstClr val="black">
                      <a:alpha val="40000"/>
                    </a:prstClr>
                  </a:outerShdw>
                </a:effectLst>
                <a:latin typeface="Uni Sans-Trial SemiBold" panose="00000500000000000000" pitchFamily="50" charset="-52"/>
              </a:rPr>
              <a:t>Docker Network</a:t>
            </a:r>
            <a:endParaRPr lang="bg-BG" sz="8800" b="1">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680038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F5D3-2CEA-D68F-5B05-EBAB2EC95D92}"/>
              </a:ext>
            </a:extLst>
          </p:cNvPr>
          <p:cNvSpPr>
            <a:spLocks noGrp="1"/>
          </p:cNvSpPr>
          <p:nvPr>
            <p:ph type="title"/>
          </p:nvPr>
        </p:nvSpPr>
        <p:spPr/>
        <p:txBody>
          <a:bodyPr>
            <a:normAutofit fontScale="90000"/>
          </a:bodyPr>
          <a:lstStyle/>
          <a:p>
            <a:r>
              <a:rPr lang="en-US"/>
              <a:t>Docker Network</a:t>
            </a:r>
            <a:endParaRPr lang="bg-BG"/>
          </a:p>
        </p:txBody>
      </p:sp>
      <p:sp>
        <p:nvSpPr>
          <p:cNvPr id="3" name="Content Placeholder 2">
            <a:extLst>
              <a:ext uri="{FF2B5EF4-FFF2-40B4-BE49-F238E27FC236}">
                <a16:creationId xmlns:a16="http://schemas.microsoft.com/office/drawing/2014/main" id="{3C4BC850-1858-A373-99A1-1010073FE63F}"/>
              </a:ext>
            </a:extLst>
          </p:cNvPr>
          <p:cNvSpPr>
            <a:spLocks noGrp="1"/>
          </p:cNvSpPr>
          <p:nvPr>
            <p:ph idx="1"/>
          </p:nvPr>
        </p:nvSpPr>
        <p:spPr>
          <a:xfrm>
            <a:off x="838199" y="1825625"/>
            <a:ext cx="10303565" cy="4351338"/>
          </a:xfrm>
        </p:spPr>
        <p:txBody>
          <a:bodyPr/>
          <a:lstStyle/>
          <a:p>
            <a:r>
              <a:rPr lang="en-US"/>
              <a:t>CNM - Container Network Model</a:t>
            </a:r>
          </a:p>
          <a:p>
            <a:r>
              <a:rPr lang="en-US"/>
              <a:t>CNM Drive extend the model with network topologies.</a:t>
            </a:r>
          </a:p>
          <a:p>
            <a:r>
              <a:rPr lang="en-US"/>
              <a:t>The CNM has interfaces for IPAM plugins and network plugins.</a:t>
            </a:r>
          </a:p>
          <a:p>
            <a:r>
              <a:rPr lang="en-US"/>
              <a:t>The open-source Docker library </a:t>
            </a:r>
            <a:r>
              <a:rPr lang="en-US" err="1"/>
              <a:t>Libnetwork</a:t>
            </a:r>
            <a:r>
              <a:rPr lang="en-US"/>
              <a:t> implements all CNM concepts.</a:t>
            </a:r>
          </a:p>
          <a:p>
            <a:r>
              <a:rPr lang="en-US"/>
              <a:t>Bridge, Host, None, Overlay, and </a:t>
            </a:r>
            <a:r>
              <a:rPr lang="en-US" err="1"/>
              <a:t>Macvlan</a:t>
            </a:r>
            <a:r>
              <a:rPr lang="en-US"/>
              <a:t> are the main 5 network drivers.</a:t>
            </a:r>
            <a:endParaRPr lang="bg-BG"/>
          </a:p>
        </p:txBody>
      </p:sp>
      <p:sp>
        <p:nvSpPr>
          <p:cNvPr id="4" name="Footer Placeholder 3">
            <a:extLst>
              <a:ext uri="{FF2B5EF4-FFF2-40B4-BE49-F238E27FC236}">
                <a16:creationId xmlns:a16="http://schemas.microsoft.com/office/drawing/2014/main" id="{339B8317-4ACB-6C87-315A-194FAFAFC7A4}"/>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133B0C81-D5F6-4549-C573-426D315E1265}"/>
              </a:ext>
            </a:extLst>
          </p:cNvPr>
          <p:cNvSpPr>
            <a:spLocks noGrp="1"/>
          </p:cNvSpPr>
          <p:nvPr>
            <p:ph type="sldNum" sz="quarter" idx="12"/>
          </p:nvPr>
        </p:nvSpPr>
        <p:spPr/>
        <p:txBody>
          <a:bodyPr/>
          <a:lstStyle/>
          <a:p>
            <a:fld id="{FC516F5A-AF5A-416E-8BD9-6EDA21B451E3}" type="slidenum">
              <a:rPr lang="bg-BG" smtClean="0"/>
              <a:t>3</a:t>
            </a:fld>
            <a:endParaRPr lang="bg-BG"/>
          </a:p>
        </p:txBody>
      </p:sp>
    </p:spTree>
    <p:extLst>
      <p:ext uri="{BB962C8B-B14F-4D97-AF65-F5344CB8AC3E}">
        <p14:creationId xmlns:p14="http://schemas.microsoft.com/office/powerpoint/2010/main" val="936621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62763-48E8-D61C-3555-F13EB5CA8D79}"/>
              </a:ext>
            </a:extLst>
          </p:cNvPr>
          <p:cNvSpPr>
            <a:spLocks noGrp="1"/>
          </p:cNvSpPr>
          <p:nvPr>
            <p:ph type="title"/>
          </p:nvPr>
        </p:nvSpPr>
        <p:spPr/>
        <p:txBody>
          <a:bodyPr>
            <a:normAutofit fontScale="90000"/>
          </a:bodyPr>
          <a:lstStyle/>
          <a:p>
            <a:r>
              <a:rPr lang="en-US" b="1">
                <a:solidFill>
                  <a:srgbClr val="252525"/>
                </a:solidFill>
                <a:effectLst/>
              </a:rPr>
              <a:t>Container Network Model Objects</a:t>
            </a:r>
          </a:p>
        </p:txBody>
      </p:sp>
      <p:sp>
        <p:nvSpPr>
          <p:cNvPr id="3" name="Content Placeholder 2">
            <a:extLst>
              <a:ext uri="{FF2B5EF4-FFF2-40B4-BE49-F238E27FC236}">
                <a16:creationId xmlns:a16="http://schemas.microsoft.com/office/drawing/2014/main" id="{1B62828C-7638-B35E-130D-06AEDE2F4389}"/>
              </a:ext>
            </a:extLst>
          </p:cNvPr>
          <p:cNvSpPr>
            <a:spLocks noGrp="1"/>
          </p:cNvSpPr>
          <p:nvPr>
            <p:ph idx="1"/>
          </p:nvPr>
        </p:nvSpPr>
        <p:spPr/>
        <p:txBody>
          <a:bodyPr>
            <a:normAutofit fontScale="70000" lnSpcReduction="20000"/>
          </a:bodyPr>
          <a:lstStyle/>
          <a:p>
            <a:r>
              <a:rPr lang="en-US" b="1"/>
              <a:t>Controller</a:t>
            </a:r>
            <a:r>
              <a:rPr lang="en-US"/>
              <a:t>: This component provides an entry point into </a:t>
            </a:r>
            <a:r>
              <a:rPr lang="en-US" err="1"/>
              <a:t>Libnetwork</a:t>
            </a:r>
            <a:r>
              <a:rPr lang="en-US"/>
              <a:t> by exposing simple APIs for Docker Engine to allocate and manage </a:t>
            </a:r>
            <a:r>
              <a:rPr lang="en-US" err="1"/>
              <a:t>networks.Because</a:t>
            </a:r>
            <a:r>
              <a:rPr lang="en-US"/>
              <a:t> </a:t>
            </a:r>
            <a:r>
              <a:rPr lang="en-US" err="1"/>
              <a:t>Libnetwork</a:t>
            </a:r>
            <a:r>
              <a:rPr lang="en-US"/>
              <a:t> supports multiple inbuilt and remote drivers, Network Controller allows users to associate a specific driver with a specific network.</a:t>
            </a:r>
          </a:p>
          <a:p>
            <a:r>
              <a:rPr lang="en-US" b="1"/>
              <a:t>Driver</a:t>
            </a:r>
            <a:r>
              <a:rPr lang="en-US"/>
              <a:t>: owns the network and is responsible for managing the network by having multiple drivers participate to satisfy various use cases and deployment scenarios.</a:t>
            </a:r>
          </a:p>
          <a:p>
            <a:r>
              <a:rPr lang="en-US" b="1"/>
              <a:t>Network</a:t>
            </a:r>
            <a:r>
              <a:rPr lang="en-US"/>
              <a:t>: Provides connectivity between a group of endpoints that belong to the same network and isolates them from the rest. So, whenever a network is created or updated, the corresponding driver will be notified of the event.</a:t>
            </a:r>
          </a:p>
          <a:p>
            <a:r>
              <a:rPr lang="en-US" b="1"/>
              <a:t>Endpoint</a:t>
            </a:r>
            <a:r>
              <a:rPr lang="en-US"/>
              <a:t>: Provides the connectivity of services exposed by a container in a network with other services provided by other containers in the network. An endpoint represents a service and not necessarily a particular container. Endpoints have a global scope within a cluster as well.</a:t>
            </a:r>
          </a:p>
          <a:p>
            <a:r>
              <a:rPr lang="en-US" b="1"/>
              <a:t>Sandbox</a:t>
            </a:r>
            <a:r>
              <a:rPr lang="en-US"/>
              <a:t>: Created when users request to create an endpoint on a network. A Sandbox can have multiple endpoints attached to different networks, representing the container’s network configuration such as IP address, MAC address, routes, and DNS.</a:t>
            </a:r>
            <a:endParaRPr lang="bg-BG"/>
          </a:p>
        </p:txBody>
      </p:sp>
      <p:sp>
        <p:nvSpPr>
          <p:cNvPr id="4" name="Footer Placeholder 3">
            <a:extLst>
              <a:ext uri="{FF2B5EF4-FFF2-40B4-BE49-F238E27FC236}">
                <a16:creationId xmlns:a16="http://schemas.microsoft.com/office/drawing/2014/main" id="{0C67C481-C0EF-D280-C06C-3603772CA9A9}"/>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FCCE4FFD-69DA-2BD8-34E9-826F1970C247}"/>
              </a:ext>
            </a:extLst>
          </p:cNvPr>
          <p:cNvSpPr>
            <a:spLocks noGrp="1"/>
          </p:cNvSpPr>
          <p:nvPr>
            <p:ph type="sldNum" sz="quarter" idx="12"/>
          </p:nvPr>
        </p:nvSpPr>
        <p:spPr/>
        <p:txBody>
          <a:bodyPr/>
          <a:lstStyle/>
          <a:p>
            <a:fld id="{FC516F5A-AF5A-416E-8BD9-6EDA21B451E3}" type="slidenum">
              <a:rPr lang="bg-BG" smtClean="0"/>
              <a:t>4</a:t>
            </a:fld>
            <a:endParaRPr lang="bg-BG"/>
          </a:p>
        </p:txBody>
      </p:sp>
    </p:spTree>
    <p:extLst>
      <p:ext uri="{BB962C8B-B14F-4D97-AF65-F5344CB8AC3E}">
        <p14:creationId xmlns:p14="http://schemas.microsoft.com/office/powerpoint/2010/main" val="3255742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634D9A49-D501-110F-4A4A-2CD40F4C8371}"/>
              </a:ext>
            </a:extLst>
          </p:cNvPr>
          <p:cNvCxnSpPr>
            <a:cxnSpLocks/>
          </p:cNvCxnSpPr>
          <p:nvPr/>
        </p:nvCxnSpPr>
        <p:spPr>
          <a:xfrm>
            <a:off x="9140633" y="3821056"/>
            <a:ext cx="0" cy="134085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FCCB12B-D667-BEB3-3541-6CAB8EA54567}"/>
              </a:ext>
            </a:extLst>
          </p:cNvPr>
          <p:cNvSpPr>
            <a:spLocks noGrp="1"/>
          </p:cNvSpPr>
          <p:nvPr>
            <p:ph type="title"/>
          </p:nvPr>
        </p:nvSpPr>
        <p:spPr/>
        <p:txBody>
          <a:bodyPr>
            <a:normAutofit fontScale="90000"/>
          </a:bodyPr>
          <a:lstStyle/>
          <a:p>
            <a:r>
              <a:rPr lang="en-US" b="1">
                <a:solidFill>
                  <a:srgbClr val="252525"/>
                </a:solidFill>
                <a:effectLst/>
              </a:rPr>
              <a:t>Container Network Model Objects</a:t>
            </a:r>
            <a:endParaRPr lang="bg-BG"/>
          </a:p>
        </p:txBody>
      </p:sp>
      <p:sp>
        <p:nvSpPr>
          <p:cNvPr id="4" name="Footer Placeholder 3">
            <a:extLst>
              <a:ext uri="{FF2B5EF4-FFF2-40B4-BE49-F238E27FC236}">
                <a16:creationId xmlns:a16="http://schemas.microsoft.com/office/drawing/2014/main" id="{06AE02B5-02B2-43AD-4C75-D6741DD354FC}"/>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5BAFEBC2-9CA7-C3E3-37CD-F58697A2C200}"/>
              </a:ext>
            </a:extLst>
          </p:cNvPr>
          <p:cNvSpPr>
            <a:spLocks noGrp="1"/>
          </p:cNvSpPr>
          <p:nvPr>
            <p:ph type="sldNum" sz="quarter" idx="12"/>
          </p:nvPr>
        </p:nvSpPr>
        <p:spPr/>
        <p:txBody>
          <a:bodyPr/>
          <a:lstStyle/>
          <a:p>
            <a:fld id="{FC516F5A-AF5A-416E-8BD9-6EDA21B451E3}" type="slidenum">
              <a:rPr lang="bg-BG" smtClean="0"/>
              <a:t>5</a:t>
            </a:fld>
            <a:endParaRPr lang="bg-BG"/>
          </a:p>
        </p:txBody>
      </p:sp>
      <p:cxnSp>
        <p:nvCxnSpPr>
          <p:cNvPr id="54" name="Straight Connector 53">
            <a:extLst>
              <a:ext uri="{FF2B5EF4-FFF2-40B4-BE49-F238E27FC236}">
                <a16:creationId xmlns:a16="http://schemas.microsoft.com/office/drawing/2014/main" id="{284E4768-FB62-A613-FE40-521FD823C9A4}"/>
              </a:ext>
            </a:extLst>
          </p:cNvPr>
          <p:cNvCxnSpPr>
            <a:stCxn id="42" idx="3"/>
          </p:cNvCxnSpPr>
          <p:nvPr/>
        </p:nvCxnSpPr>
        <p:spPr>
          <a:xfrm>
            <a:off x="2615039" y="3894390"/>
            <a:ext cx="12040" cy="12677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834D729-8EC0-C665-A570-B7075FD7E04E}"/>
              </a:ext>
            </a:extLst>
          </p:cNvPr>
          <p:cNvCxnSpPr>
            <a:stCxn id="21" idx="3"/>
          </p:cNvCxnSpPr>
          <p:nvPr/>
        </p:nvCxnSpPr>
        <p:spPr>
          <a:xfrm>
            <a:off x="5378322" y="3600951"/>
            <a:ext cx="0" cy="15609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DC3B0F9-B2CF-DCE0-415A-004028970C2A}"/>
              </a:ext>
            </a:extLst>
          </p:cNvPr>
          <p:cNvCxnSpPr/>
          <p:nvPr/>
        </p:nvCxnSpPr>
        <p:spPr>
          <a:xfrm>
            <a:off x="6326895" y="3600951"/>
            <a:ext cx="0" cy="156096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8AE564B-FD04-27EF-21FE-8AB3E145AEEA}"/>
              </a:ext>
            </a:extLst>
          </p:cNvPr>
          <p:cNvSpPr/>
          <p:nvPr/>
        </p:nvSpPr>
        <p:spPr>
          <a:xfrm>
            <a:off x="1497037" y="5138513"/>
            <a:ext cx="4313583" cy="487017"/>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Network A</a:t>
            </a:r>
            <a:endParaRPr lang="bg-BG"/>
          </a:p>
        </p:txBody>
      </p:sp>
      <p:grpSp>
        <p:nvGrpSpPr>
          <p:cNvPr id="16" name="Group 15">
            <a:extLst>
              <a:ext uri="{FF2B5EF4-FFF2-40B4-BE49-F238E27FC236}">
                <a16:creationId xmlns:a16="http://schemas.microsoft.com/office/drawing/2014/main" id="{5C14BABE-B1AD-C386-5029-82D43EB16DFD}"/>
              </a:ext>
            </a:extLst>
          </p:cNvPr>
          <p:cNvGrpSpPr/>
          <p:nvPr/>
        </p:nvGrpSpPr>
        <p:grpSpPr>
          <a:xfrm>
            <a:off x="4596697" y="1494238"/>
            <a:ext cx="2904969" cy="2855675"/>
            <a:chOff x="926846" y="1755463"/>
            <a:chExt cx="1947469" cy="1914423"/>
          </a:xfrm>
        </p:grpSpPr>
        <p:sp>
          <p:nvSpPr>
            <p:cNvPr id="17" name="Rectangle 16">
              <a:extLst>
                <a:ext uri="{FF2B5EF4-FFF2-40B4-BE49-F238E27FC236}">
                  <a16:creationId xmlns:a16="http://schemas.microsoft.com/office/drawing/2014/main" id="{20033F05-00EF-D727-36F3-7CC51B531A90}"/>
                </a:ext>
              </a:extLst>
            </p:cNvPr>
            <p:cNvSpPr/>
            <p:nvPr/>
          </p:nvSpPr>
          <p:spPr>
            <a:xfrm>
              <a:off x="970971" y="2068646"/>
              <a:ext cx="1601240" cy="1601240"/>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8" name="Rectangle 17">
              <a:extLst>
                <a:ext uri="{FF2B5EF4-FFF2-40B4-BE49-F238E27FC236}">
                  <a16:creationId xmlns:a16="http://schemas.microsoft.com/office/drawing/2014/main" id="{B33E8D33-9525-F78A-A820-89ACE79DBAE9}"/>
                </a:ext>
              </a:extLst>
            </p:cNvPr>
            <p:cNvSpPr/>
            <p:nvPr/>
          </p:nvSpPr>
          <p:spPr>
            <a:xfrm>
              <a:off x="1126448" y="2302736"/>
              <a:ext cx="1290281" cy="56653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bg-BG"/>
            </a:p>
          </p:txBody>
        </p:sp>
        <p:sp>
          <p:nvSpPr>
            <p:cNvPr id="19" name="TextBox 18">
              <a:extLst>
                <a:ext uri="{FF2B5EF4-FFF2-40B4-BE49-F238E27FC236}">
                  <a16:creationId xmlns:a16="http://schemas.microsoft.com/office/drawing/2014/main" id="{02E96021-154B-2B94-EAA7-59E8D2B02D63}"/>
                </a:ext>
              </a:extLst>
            </p:cNvPr>
            <p:cNvSpPr txBox="1"/>
            <p:nvPr/>
          </p:nvSpPr>
          <p:spPr>
            <a:xfrm>
              <a:off x="970971" y="1755463"/>
              <a:ext cx="1903344" cy="309497"/>
            </a:xfrm>
            <a:prstGeom prst="rect">
              <a:avLst/>
            </a:prstGeom>
            <a:noFill/>
          </p:spPr>
          <p:txBody>
            <a:bodyPr wrap="square" rtlCol="0">
              <a:spAutoFit/>
            </a:bodyPr>
            <a:lstStyle/>
            <a:p>
              <a:r>
                <a:rPr lang="en-US" sz="2400"/>
                <a:t>Network Sandbox</a:t>
              </a:r>
              <a:endParaRPr lang="bg-BG" sz="2400"/>
            </a:p>
          </p:txBody>
        </p:sp>
        <p:sp>
          <p:nvSpPr>
            <p:cNvPr id="20" name="TextBox 19">
              <a:extLst>
                <a:ext uri="{FF2B5EF4-FFF2-40B4-BE49-F238E27FC236}">
                  <a16:creationId xmlns:a16="http://schemas.microsoft.com/office/drawing/2014/main" id="{B836E76A-CE2F-4BC4-FA41-46F78F26FDA8}"/>
                </a:ext>
              </a:extLst>
            </p:cNvPr>
            <p:cNvSpPr txBox="1"/>
            <p:nvPr/>
          </p:nvSpPr>
          <p:spPr>
            <a:xfrm>
              <a:off x="1210027" y="2401335"/>
              <a:ext cx="1123122" cy="350763"/>
            </a:xfrm>
            <a:prstGeom prst="rect">
              <a:avLst/>
            </a:prstGeom>
            <a:noFill/>
          </p:spPr>
          <p:txBody>
            <a:bodyPr wrap="square" rtlCol="0">
              <a:spAutoFit/>
            </a:bodyPr>
            <a:lstStyle/>
            <a:p>
              <a:pPr algn="ctr"/>
              <a:r>
                <a:rPr lang="en-US" sz="2800">
                  <a:solidFill>
                    <a:schemeClr val="bg1"/>
                  </a:solidFill>
                </a:rPr>
                <a:t>Container</a:t>
              </a:r>
              <a:endParaRPr lang="bg-BG">
                <a:solidFill>
                  <a:schemeClr val="bg1"/>
                </a:solidFill>
              </a:endParaRPr>
            </a:p>
          </p:txBody>
        </p:sp>
        <p:sp>
          <p:nvSpPr>
            <p:cNvPr id="21" name="Rectangle: Top Corners Snipped 20">
              <a:extLst>
                <a:ext uri="{FF2B5EF4-FFF2-40B4-BE49-F238E27FC236}">
                  <a16:creationId xmlns:a16="http://schemas.microsoft.com/office/drawing/2014/main" id="{FE1380B5-DD81-F239-3DBB-5504158895BB}"/>
                </a:ext>
              </a:extLst>
            </p:cNvPr>
            <p:cNvSpPr/>
            <p:nvPr/>
          </p:nvSpPr>
          <p:spPr>
            <a:xfrm rot="10800000">
              <a:off x="1166045" y="2869266"/>
              <a:ext cx="569594" cy="298522"/>
            </a:xfrm>
            <a:prstGeom prst="snip2Same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bg-BG"/>
            </a:p>
          </p:txBody>
        </p:sp>
        <p:sp>
          <p:nvSpPr>
            <p:cNvPr id="22" name="TextBox 21">
              <a:extLst>
                <a:ext uri="{FF2B5EF4-FFF2-40B4-BE49-F238E27FC236}">
                  <a16:creationId xmlns:a16="http://schemas.microsoft.com/office/drawing/2014/main" id="{F5F6DB7F-454A-AAB2-F6BA-8E7256B51518}"/>
                </a:ext>
              </a:extLst>
            </p:cNvPr>
            <p:cNvSpPr txBox="1"/>
            <p:nvPr/>
          </p:nvSpPr>
          <p:spPr>
            <a:xfrm>
              <a:off x="926846" y="2897226"/>
              <a:ext cx="1072943" cy="226964"/>
            </a:xfrm>
            <a:prstGeom prst="rect">
              <a:avLst/>
            </a:prstGeom>
            <a:noFill/>
          </p:spPr>
          <p:txBody>
            <a:bodyPr wrap="square" rtlCol="0" anchor="ctr">
              <a:spAutoFit/>
            </a:bodyPr>
            <a:lstStyle/>
            <a:p>
              <a:pPr algn="ctr"/>
              <a:r>
                <a:rPr lang="en-US" sz="1600" b="1">
                  <a:solidFill>
                    <a:schemeClr val="bg1"/>
                  </a:solidFill>
                </a:rPr>
                <a:t>Endpoint</a:t>
              </a:r>
              <a:endParaRPr lang="bg-BG" sz="1200" b="1">
                <a:solidFill>
                  <a:schemeClr val="bg1"/>
                </a:solidFill>
              </a:endParaRPr>
            </a:p>
          </p:txBody>
        </p:sp>
      </p:grpSp>
      <p:grpSp>
        <p:nvGrpSpPr>
          <p:cNvPr id="37" name="Group 36">
            <a:extLst>
              <a:ext uri="{FF2B5EF4-FFF2-40B4-BE49-F238E27FC236}">
                <a16:creationId xmlns:a16="http://schemas.microsoft.com/office/drawing/2014/main" id="{4FA6880F-1935-CD1E-5306-5BEBC4C57AD2}"/>
              </a:ext>
            </a:extLst>
          </p:cNvPr>
          <p:cNvGrpSpPr/>
          <p:nvPr/>
        </p:nvGrpSpPr>
        <p:grpSpPr>
          <a:xfrm>
            <a:off x="1420788" y="1477867"/>
            <a:ext cx="2839149" cy="2855675"/>
            <a:chOff x="970971" y="1755463"/>
            <a:chExt cx="1903344" cy="1914423"/>
          </a:xfrm>
        </p:grpSpPr>
        <p:sp>
          <p:nvSpPr>
            <p:cNvPr id="38" name="Rectangle 37">
              <a:extLst>
                <a:ext uri="{FF2B5EF4-FFF2-40B4-BE49-F238E27FC236}">
                  <a16:creationId xmlns:a16="http://schemas.microsoft.com/office/drawing/2014/main" id="{BC92C0DE-F7A3-FC1B-6DAD-936930042306}"/>
                </a:ext>
              </a:extLst>
            </p:cNvPr>
            <p:cNvSpPr/>
            <p:nvPr/>
          </p:nvSpPr>
          <p:spPr>
            <a:xfrm>
              <a:off x="970971" y="2068646"/>
              <a:ext cx="1601240" cy="1601240"/>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9" name="Rectangle 38">
              <a:extLst>
                <a:ext uri="{FF2B5EF4-FFF2-40B4-BE49-F238E27FC236}">
                  <a16:creationId xmlns:a16="http://schemas.microsoft.com/office/drawing/2014/main" id="{2B45EAB7-FD3E-4EA8-406A-0DF571B33E04}"/>
                </a:ext>
              </a:extLst>
            </p:cNvPr>
            <p:cNvSpPr/>
            <p:nvPr/>
          </p:nvSpPr>
          <p:spPr>
            <a:xfrm>
              <a:off x="1126448" y="2302736"/>
              <a:ext cx="1290281" cy="56653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bg-BG"/>
            </a:p>
          </p:txBody>
        </p:sp>
        <p:sp>
          <p:nvSpPr>
            <p:cNvPr id="40" name="TextBox 39">
              <a:extLst>
                <a:ext uri="{FF2B5EF4-FFF2-40B4-BE49-F238E27FC236}">
                  <a16:creationId xmlns:a16="http://schemas.microsoft.com/office/drawing/2014/main" id="{4FD0A871-DC6C-4F3A-DB65-C42CCEC2F4ED}"/>
                </a:ext>
              </a:extLst>
            </p:cNvPr>
            <p:cNvSpPr txBox="1"/>
            <p:nvPr/>
          </p:nvSpPr>
          <p:spPr>
            <a:xfrm>
              <a:off x="970971" y="1755463"/>
              <a:ext cx="1903344" cy="309497"/>
            </a:xfrm>
            <a:prstGeom prst="rect">
              <a:avLst/>
            </a:prstGeom>
            <a:noFill/>
          </p:spPr>
          <p:txBody>
            <a:bodyPr wrap="square" rtlCol="0">
              <a:spAutoFit/>
            </a:bodyPr>
            <a:lstStyle/>
            <a:p>
              <a:r>
                <a:rPr lang="en-US" sz="2400"/>
                <a:t>Network Sandbox</a:t>
              </a:r>
              <a:endParaRPr lang="bg-BG" sz="2400"/>
            </a:p>
          </p:txBody>
        </p:sp>
        <p:sp>
          <p:nvSpPr>
            <p:cNvPr id="41" name="TextBox 40">
              <a:extLst>
                <a:ext uri="{FF2B5EF4-FFF2-40B4-BE49-F238E27FC236}">
                  <a16:creationId xmlns:a16="http://schemas.microsoft.com/office/drawing/2014/main" id="{06262284-386C-D8A0-CE5D-3D4CED7CC6A2}"/>
                </a:ext>
              </a:extLst>
            </p:cNvPr>
            <p:cNvSpPr txBox="1"/>
            <p:nvPr/>
          </p:nvSpPr>
          <p:spPr>
            <a:xfrm>
              <a:off x="1210027" y="2401335"/>
              <a:ext cx="1123122" cy="350763"/>
            </a:xfrm>
            <a:prstGeom prst="rect">
              <a:avLst/>
            </a:prstGeom>
            <a:noFill/>
          </p:spPr>
          <p:txBody>
            <a:bodyPr wrap="square" rtlCol="0">
              <a:spAutoFit/>
            </a:bodyPr>
            <a:lstStyle/>
            <a:p>
              <a:pPr algn="ctr"/>
              <a:r>
                <a:rPr lang="en-US" sz="2800">
                  <a:solidFill>
                    <a:schemeClr val="bg1"/>
                  </a:solidFill>
                </a:rPr>
                <a:t>Container</a:t>
              </a:r>
              <a:endParaRPr lang="bg-BG">
                <a:solidFill>
                  <a:schemeClr val="bg1"/>
                </a:solidFill>
              </a:endParaRPr>
            </a:p>
          </p:txBody>
        </p:sp>
        <p:sp>
          <p:nvSpPr>
            <p:cNvPr id="42" name="Rectangle: Top Corners Snipped 41">
              <a:extLst>
                <a:ext uri="{FF2B5EF4-FFF2-40B4-BE49-F238E27FC236}">
                  <a16:creationId xmlns:a16="http://schemas.microsoft.com/office/drawing/2014/main" id="{CDE8B20B-C165-7598-9BA9-6FD80DFBE0F6}"/>
                </a:ext>
              </a:extLst>
            </p:cNvPr>
            <p:cNvSpPr/>
            <p:nvPr/>
          </p:nvSpPr>
          <p:spPr>
            <a:xfrm rot="10800000">
              <a:off x="1260206" y="2869266"/>
              <a:ext cx="1022764" cy="506216"/>
            </a:xfrm>
            <a:prstGeom prst="snip2Same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bg-BG"/>
            </a:p>
          </p:txBody>
        </p:sp>
        <p:sp>
          <p:nvSpPr>
            <p:cNvPr id="43" name="TextBox 42">
              <a:extLst>
                <a:ext uri="{FF2B5EF4-FFF2-40B4-BE49-F238E27FC236}">
                  <a16:creationId xmlns:a16="http://schemas.microsoft.com/office/drawing/2014/main" id="{99939EF5-4231-AEA6-F14A-DA660DAACB80}"/>
                </a:ext>
              </a:extLst>
            </p:cNvPr>
            <p:cNvSpPr txBox="1"/>
            <p:nvPr/>
          </p:nvSpPr>
          <p:spPr>
            <a:xfrm>
              <a:off x="1260205" y="2869266"/>
              <a:ext cx="1072943" cy="309497"/>
            </a:xfrm>
            <a:prstGeom prst="rect">
              <a:avLst/>
            </a:prstGeom>
            <a:noFill/>
          </p:spPr>
          <p:txBody>
            <a:bodyPr wrap="square" rtlCol="0" anchor="ctr">
              <a:spAutoFit/>
            </a:bodyPr>
            <a:lstStyle/>
            <a:p>
              <a:pPr algn="ctr"/>
              <a:r>
                <a:rPr lang="en-US" sz="2400" b="1">
                  <a:solidFill>
                    <a:schemeClr val="bg1"/>
                  </a:solidFill>
                </a:rPr>
                <a:t>Endpoint</a:t>
              </a:r>
              <a:endParaRPr lang="bg-BG" b="1">
                <a:solidFill>
                  <a:schemeClr val="bg1"/>
                </a:solidFill>
              </a:endParaRPr>
            </a:p>
          </p:txBody>
        </p:sp>
      </p:grpSp>
      <p:grpSp>
        <p:nvGrpSpPr>
          <p:cNvPr id="44" name="Group 43">
            <a:extLst>
              <a:ext uri="{FF2B5EF4-FFF2-40B4-BE49-F238E27FC236}">
                <a16:creationId xmlns:a16="http://schemas.microsoft.com/office/drawing/2014/main" id="{DFE72BE8-1E9D-2555-4846-478CFCDE7ED3}"/>
              </a:ext>
            </a:extLst>
          </p:cNvPr>
          <p:cNvGrpSpPr/>
          <p:nvPr/>
        </p:nvGrpSpPr>
        <p:grpSpPr>
          <a:xfrm>
            <a:off x="7932063" y="1509176"/>
            <a:ext cx="2839149" cy="2855675"/>
            <a:chOff x="970971" y="1755463"/>
            <a:chExt cx="1903344" cy="1914423"/>
          </a:xfrm>
        </p:grpSpPr>
        <p:sp>
          <p:nvSpPr>
            <p:cNvPr id="45" name="Rectangle 44">
              <a:extLst>
                <a:ext uri="{FF2B5EF4-FFF2-40B4-BE49-F238E27FC236}">
                  <a16:creationId xmlns:a16="http://schemas.microsoft.com/office/drawing/2014/main" id="{6A65EBE2-E048-352E-6C3B-869F853F425A}"/>
                </a:ext>
              </a:extLst>
            </p:cNvPr>
            <p:cNvSpPr/>
            <p:nvPr/>
          </p:nvSpPr>
          <p:spPr>
            <a:xfrm>
              <a:off x="970971" y="2068646"/>
              <a:ext cx="1601240" cy="1601240"/>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6" name="Rectangle 45">
              <a:extLst>
                <a:ext uri="{FF2B5EF4-FFF2-40B4-BE49-F238E27FC236}">
                  <a16:creationId xmlns:a16="http://schemas.microsoft.com/office/drawing/2014/main" id="{C49A57E0-7367-116D-C333-D2FE0AF4A179}"/>
                </a:ext>
              </a:extLst>
            </p:cNvPr>
            <p:cNvSpPr/>
            <p:nvPr/>
          </p:nvSpPr>
          <p:spPr>
            <a:xfrm>
              <a:off x="1126448" y="2302736"/>
              <a:ext cx="1290281" cy="56653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bg-BG"/>
            </a:p>
          </p:txBody>
        </p:sp>
        <p:sp>
          <p:nvSpPr>
            <p:cNvPr id="47" name="TextBox 46">
              <a:extLst>
                <a:ext uri="{FF2B5EF4-FFF2-40B4-BE49-F238E27FC236}">
                  <a16:creationId xmlns:a16="http://schemas.microsoft.com/office/drawing/2014/main" id="{15D8775B-FEA6-4F68-FBF2-E2FF7B1E9129}"/>
                </a:ext>
              </a:extLst>
            </p:cNvPr>
            <p:cNvSpPr txBox="1"/>
            <p:nvPr/>
          </p:nvSpPr>
          <p:spPr>
            <a:xfrm>
              <a:off x="970971" y="1755463"/>
              <a:ext cx="1903344" cy="309497"/>
            </a:xfrm>
            <a:prstGeom prst="rect">
              <a:avLst/>
            </a:prstGeom>
            <a:noFill/>
          </p:spPr>
          <p:txBody>
            <a:bodyPr wrap="square" rtlCol="0">
              <a:spAutoFit/>
            </a:bodyPr>
            <a:lstStyle/>
            <a:p>
              <a:r>
                <a:rPr lang="en-US" sz="2400"/>
                <a:t>Network Sandbox</a:t>
              </a:r>
              <a:endParaRPr lang="bg-BG" sz="2400"/>
            </a:p>
          </p:txBody>
        </p:sp>
        <p:sp>
          <p:nvSpPr>
            <p:cNvPr id="48" name="TextBox 47">
              <a:extLst>
                <a:ext uri="{FF2B5EF4-FFF2-40B4-BE49-F238E27FC236}">
                  <a16:creationId xmlns:a16="http://schemas.microsoft.com/office/drawing/2014/main" id="{AA647E6E-2C8D-BC25-1E8A-7272AB00B314}"/>
                </a:ext>
              </a:extLst>
            </p:cNvPr>
            <p:cNvSpPr txBox="1"/>
            <p:nvPr/>
          </p:nvSpPr>
          <p:spPr>
            <a:xfrm>
              <a:off x="1210027" y="2401335"/>
              <a:ext cx="1123122" cy="350763"/>
            </a:xfrm>
            <a:prstGeom prst="rect">
              <a:avLst/>
            </a:prstGeom>
            <a:noFill/>
          </p:spPr>
          <p:txBody>
            <a:bodyPr wrap="square" rtlCol="0">
              <a:spAutoFit/>
            </a:bodyPr>
            <a:lstStyle/>
            <a:p>
              <a:pPr algn="ctr"/>
              <a:r>
                <a:rPr lang="en-US" sz="2800">
                  <a:solidFill>
                    <a:schemeClr val="bg1"/>
                  </a:solidFill>
                </a:rPr>
                <a:t>Container</a:t>
              </a:r>
              <a:endParaRPr lang="bg-BG">
                <a:solidFill>
                  <a:schemeClr val="bg1"/>
                </a:solidFill>
              </a:endParaRPr>
            </a:p>
          </p:txBody>
        </p:sp>
        <p:sp>
          <p:nvSpPr>
            <p:cNvPr id="49" name="Rectangle: Top Corners Snipped 48">
              <a:extLst>
                <a:ext uri="{FF2B5EF4-FFF2-40B4-BE49-F238E27FC236}">
                  <a16:creationId xmlns:a16="http://schemas.microsoft.com/office/drawing/2014/main" id="{730219C9-83EE-3AC4-23B5-3155DD9E6C86}"/>
                </a:ext>
              </a:extLst>
            </p:cNvPr>
            <p:cNvSpPr/>
            <p:nvPr/>
          </p:nvSpPr>
          <p:spPr>
            <a:xfrm rot="10800000">
              <a:off x="1260206" y="2869266"/>
              <a:ext cx="1022764" cy="506216"/>
            </a:xfrm>
            <a:prstGeom prst="snip2Same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bg-BG"/>
            </a:p>
          </p:txBody>
        </p:sp>
        <p:sp>
          <p:nvSpPr>
            <p:cNvPr id="50" name="TextBox 49">
              <a:extLst>
                <a:ext uri="{FF2B5EF4-FFF2-40B4-BE49-F238E27FC236}">
                  <a16:creationId xmlns:a16="http://schemas.microsoft.com/office/drawing/2014/main" id="{22B5D458-2A41-3F06-1BDF-1B0E1BE95842}"/>
                </a:ext>
              </a:extLst>
            </p:cNvPr>
            <p:cNvSpPr txBox="1"/>
            <p:nvPr/>
          </p:nvSpPr>
          <p:spPr>
            <a:xfrm>
              <a:off x="1260205" y="2869266"/>
              <a:ext cx="1072943" cy="309497"/>
            </a:xfrm>
            <a:prstGeom prst="rect">
              <a:avLst/>
            </a:prstGeom>
            <a:noFill/>
          </p:spPr>
          <p:txBody>
            <a:bodyPr wrap="square" rtlCol="0" anchor="ctr">
              <a:spAutoFit/>
            </a:bodyPr>
            <a:lstStyle/>
            <a:p>
              <a:pPr algn="ctr"/>
              <a:r>
                <a:rPr lang="en-US" sz="2400" b="1">
                  <a:solidFill>
                    <a:schemeClr val="bg1"/>
                  </a:solidFill>
                </a:rPr>
                <a:t>Endpoint</a:t>
              </a:r>
              <a:endParaRPr lang="bg-BG" b="1">
                <a:solidFill>
                  <a:schemeClr val="bg1"/>
                </a:solidFill>
              </a:endParaRPr>
            </a:p>
          </p:txBody>
        </p:sp>
      </p:grpSp>
      <p:sp>
        <p:nvSpPr>
          <p:cNvPr id="51" name="Rectangle: Top Corners Snipped 50">
            <a:extLst>
              <a:ext uri="{FF2B5EF4-FFF2-40B4-BE49-F238E27FC236}">
                <a16:creationId xmlns:a16="http://schemas.microsoft.com/office/drawing/2014/main" id="{E58CE7B2-DA5F-7718-39C3-4D7B1E64EF9E}"/>
              </a:ext>
            </a:extLst>
          </p:cNvPr>
          <p:cNvSpPr/>
          <p:nvPr/>
        </p:nvSpPr>
        <p:spPr>
          <a:xfrm rot="10800000">
            <a:off x="5902074" y="3155657"/>
            <a:ext cx="849643" cy="445294"/>
          </a:xfrm>
          <a:prstGeom prst="snip2Same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bg-BG"/>
          </a:p>
        </p:txBody>
      </p:sp>
      <p:sp>
        <p:nvSpPr>
          <p:cNvPr id="52" name="TextBox 51">
            <a:extLst>
              <a:ext uri="{FF2B5EF4-FFF2-40B4-BE49-F238E27FC236}">
                <a16:creationId xmlns:a16="http://schemas.microsoft.com/office/drawing/2014/main" id="{8F68B415-E2B8-2C98-9FE6-C031E050893B}"/>
              </a:ext>
            </a:extLst>
          </p:cNvPr>
          <p:cNvSpPr txBox="1"/>
          <p:nvPr/>
        </p:nvSpPr>
        <p:spPr>
          <a:xfrm>
            <a:off x="5531358" y="3186085"/>
            <a:ext cx="1600470" cy="338554"/>
          </a:xfrm>
          <a:prstGeom prst="rect">
            <a:avLst/>
          </a:prstGeom>
          <a:noFill/>
        </p:spPr>
        <p:txBody>
          <a:bodyPr wrap="square" rtlCol="0" anchor="ctr">
            <a:spAutoFit/>
          </a:bodyPr>
          <a:lstStyle/>
          <a:p>
            <a:pPr algn="ctr"/>
            <a:r>
              <a:rPr lang="en-US" sz="1600" b="1">
                <a:solidFill>
                  <a:schemeClr val="bg1"/>
                </a:solidFill>
              </a:rPr>
              <a:t>Endpoint</a:t>
            </a:r>
            <a:endParaRPr lang="bg-BG" sz="1200" b="1">
              <a:solidFill>
                <a:schemeClr val="bg1"/>
              </a:solidFill>
            </a:endParaRPr>
          </a:p>
        </p:txBody>
      </p:sp>
      <p:sp>
        <p:nvSpPr>
          <p:cNvPr id="7" name="Rectangle: Rounded Corners 6">
            <a:extLst>
              <a:ext uri="{FF2B5EF4-FFF2-40B4-BE49-F238E27FC236}">
                <a16:creationId xmlns:a16="http://schemas.microsoft.com/office/drawing/2014/main" id="{133C08AF-993A-80E2-A95D-D7ADD12453B2}"/>
              </a:ext>
            </a:extLst>
          </p:cNvPr>
          <p:cNvSpPr/>
          <p:nvPr/>
        </p:nvSpPr>
        <p:spPr>
          <a:xfrm>
            <a:off x="6074080" y="5138512"/>
            <a:ext cx="4313583" cy="487017"/>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Network B</a:t>
            </a:r>
            <a:endParaRPr lang="bg-BG"/>
          </a:p>
        </p:txBody>
      </p:sp>
    </p:spTree>
    <p:extLst>
      <p:ext uri="{BB962C8B-B14F-4D97-AF65-F5344CB8AC3E}">
        <p14:creationId xmlns:p14="http://schemas.microsoft.com/office/powerpoint/2010/main" val="1301311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03A75-1BF4-A042-AD82-6D34BA55C6D2}"/>
              </a:ext>
            </a:extLst>
          </p:cNvPr>
          <p:cNvSpPr>
            <a:spLocks noGrp="1"/>
          </p:cNvSpPr>
          <p:nvPr>
            <p:ph type="title"/>
          </p:nvPr>
        </p:nvSpPr>
        <p:spPr/>
        <p:txBody>
          <a:bodyPr>
            <a:normAutofit fontScale="90000"/>
          </a:bodyPr>
          <a:lstStyle/>
          <a:p>
            <a:r>
              <a:rPr lang="en-US"/>
              <a:t>Bridge - Network Driver</a:t>
            </a:r>
            <a:endParaRPr lang="bg-BG"/>
          </a:p>
        </p:txBody>
      </p:sp>
      <p:sp>
        <p:nvSpPr>
          <p:cNvPr id="3" name="Content Placeholder 2">
            <a:extLst>
              <a:ext uri="{FF2B5EF4-FFF2-40B4-BE49-F238E27FC236}">
                <a16:creationId xmlns:a16="http://schemas.microsoft.com/office/drawing/2014/main" id="{1C31F78A-F32F-E891-C2F3-1B8A92326F89}"/>
              </a:ext>
            </a:extLst>
          </p:cNvPr>
          <p:cNvSpPr>
            <a:spLocks noGrp="1"/>
          </p:cNvSpPr>
          <p:nvPr>
            <p:ph idx="1"/>
          </p:nvPr>
        </p:nvSpPr>
        <p:spPr>
          <a:xfrm>
            <a:off x="838200" y="1825625"/>
            <a:ext cx="5481320" cy="4351338"/>
          </a:xfrm>
        </p:spPr>
        <p:txBody>
          <a:bodyPr>
            <a:normAutofit/>
          </a:bodyPr>
          <a:lstStyle/>
          <a:p>
            <a:r>
              <a:rPr lang="en-US" sz="2400"/>
              <a:t>Docker's host creates a private default internal network known as the bridge network. All containers get an internal IP address and can communicate using it. Bridge networks are typically used when applications in standalone containers need to communicate.</a:t>
            </a:r>
            <a:endParaRPr lang="bg-BG" sz="2400"/>
          </a:p>
        </p:txBody>
      </p:sp>
      <p:sp>
        <p:nvSpPr>
          <p:cNvPr id="4" name="Footer Placeholder 3">
            <a:extLst>
              <a:ext uri="{FF2B5EF4-FFF2-40B4-BE49-F238E27FC236}">
                <a16:creationId xmlns:a16="http://schemas.microsoft.com/office/drawing/2014/main" id="{9931EF38-D32B-E758-CB5B-37E502D065B4}"/>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95CDA31A-0B5F-4EAC-EB33-FA71A0721CF2}"/>
              </a:ext>
            </a:extLst>
          </p:cNvPr>
          <p:cNvSpPr>
            <a:spLocks noGrp="1"/>
          </p:cNvSpPr>
          <p:nvPr>
            <p:ph type="sldNum" sz="quarter" idx="12"/>
          </p:nvPr>
        </p:nvSpPr>
        <p:spPr/>
        <p:txBody>
          <a:bodyPr/>
          <a:lstStyle/>
          <a:p>
            <a:fld id="{FC516F5A-AF5A-416E-8BD9-6EDA21B451E3}" type="slidenum">
              <a:rPr lang="bg-BG" smtClean="0"/>
              <a:t>6</a:t>
            </a:fld>
            <a:endParaRPr lang="bg-BG"/>
          </a:p>
        </p:txBody>
      </p:sp>
      <p:pic>
        <p:nvPicPr>
          <p:cNvPr id="7" name="Picture 6" descr="Diagram&#10;&#10;Description automatically generated">
            <a:extLst>
              <a:ext uri="{FF2B5EF4-FFF2-40B4-BE49-F238E27FC236}">
                <a16:creationId xmlns:a16="http://schemas.microsoft.com/office/drawing/2014/main" id="{5D831E7E-7196-AED5-7540-3923E08AC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5114" y="1825625"/>
            <a:ext cx="4393406" cy="3254375"/>
          </a:xfrm>
          <a:prstGeom prst="rect">
            <a:avLst/>
          </a:prstGeom>
        </p:spPr>
      </p:pic>
    </p:spTree>
    <p:extLst>
      <p:ext uri="{BB962C8B-B14F-4D97-AF65-F5344CB8AC3E}">
        <p14:creationId xmlns:p14="http://schemas.microsoft.com/office/powerpoint/2010/main" val="1101731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03A75-1BF4-A042-AD82-6D34BA55C6D2}"/>
              </a:ext>
            </a:extLst>
          </p:cNvPr>
          <p:cNvSpPr>
            <a:spLocks noGrp="1"/>
          </p:cNvSpPr>
          <p:nvPr>
            <p:ph type="title"/>
          </p:nvPr>
        </p:nvSpPr>
        <p:spPr/>
        <p:txBody>
          <a:bodyPr>
            <a:normAutofit fontScale="90000"/>
          </a:bodyPr>
          <a:lstStyle/>
          <a:p>
            <a:r>
              <a:rPr lang="en-US"/>
              <a:t>Host - Network Driver</a:t>
            </a:r>
            <a:endParaRPr lang="bg-BG"/>
          </a:p>
        </p:txBody>
      </p:sp>
      <p:sp>
        <p:nvSpPr>
          <p:cNvPr id="3" name="Content Placeholder 2">
            <a:extLst>
              <a:ext uri="{FF2B5EF4-FFF2-40B4-BE49-F238E27FC236}">
                <a16:creationId xmlns:a16="http://schemas.microsoft.com/office/drawing/2014/main" id="{1C31F78A-F32F-E891-C2F3-1B8A92326F89}"/>
              </a:ext>
            </a:extLst>
          </p:cNvPr>
          <p:cNvSpPr>
            <a:spLocks noGrp="1"/>
          </p:cNvSpPr>
          <p:nvPr>
            <p:ph idx="1"/>
          </p:nvPr>
        </p:nvSpPr>
        <p:spPr>
          <a:xfrm>
            <a:off x="838200" y="1825625"/>
            <a:ext cx="5481320" cy="4351338"/>
          </a:xfrm>
        </p:spPr>
        <p:txBody>
          <a:bodyPr>
            <a:normAutofit/>
          </a:bodyPr>
          <a:lstStyle/>
          <a:p>
            <a:r>
              <a:rPr lang="en-US" sz="2400"/>
              <a:t>This driver allows containers to use the host's networking without network isolation. Since the port is shared by all host network containers, you cannot run multiple web containers on the same host on the same port.</a:t>
            </a:r>
            <a:endParaRPr lang="bg-BG" sz="2400"/>
          </a:p>
        </p:txBody>
      </p:sp>
      <p:sp>
        <p:nvSpPr>
          <p:cNvPr id="4" name="Footer Placeholder 3">
            <a:extLst>
              <a:ext uri="{FF2B5EF4-FFF2-40B4-BE49-F238E27FC236}">
                <a16:creationId xmlns:a16="http://schemas.microsoft.com/office/drawing/2014/main" id="{9931EF38-D32B-E758-CB5B-37E502D065B4}"/>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95CDA31A-0B5F-4EAC-EB33-FA71A0721CF2}"/>
              </a:ext>
            </a:extLst>
          </p:cNvPr>
          <p:cNvSpPr>
            <a:spLocks noGrp="1"/>
          </p:cNvSpPr>
          <p:nvPr>
            <p:ph type="sldNum" sz="quarter" idx="12"/>
          </p:nvPr>
        </p:nvSpPr>
        <p:spPr/>
        <p:txBody>
          <a:bodyPr/>
          <a:lstStyle/>
          <a:p>
            <a:fld id="{FC516F5A-AF5A-416E-8BD9-6EDA21B451E3}" type="slidenum">
              <a:rPr lang="bg-BG" smtClean="0"/>
              <a:t>7</a:t>
            </a:fld>
            <a:endParaRPr lang="bg-BG"/>
          </a:p>
        </p:txBody>
      </p:sp>
      <p:pic>
        <p:nvPicPr>
          <p:cNvPr id="7" name="Picture 6">
            <a:extLst>
              <a:ext uri="{FF2B5EF4-FFF2-40B4-BE49-F238E27FC236}">
                <a16:creationId xmlns:a16="http://schemas.microsoft.com/office/drawing/2014/main" id="{5D831E7E-7196-AED5-7540-3923E08AC3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88519" y="1825625"/>
            <a:ext cx="3666595" cy="3254375"/>
          </a:xfrm>
          <a:prstGeom prst="rect">
            <a:avLst/>
          </a:prstGeom>
        </p:spPr>
      </p:pic>
    </p:spTree>
    <p:extLst>
      <p:ext uri="{BB962C8B-B14F-4D97-AF65-F5344CB8AC3E}">
        <p14:creationId xmlns:p14="http://schemas.microsoft.com/office/powerpoint/2010/main" val="807882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03A75-1BF4-A042-AD82-6D34BA55C6D2}"/>
              </a:ext>
            </a:extLst>
          </p:cNvPr>
          <p:cNvSpPr>
            <a:spLocks noGrp="1"/>
          </p:cNvSpPr>
          <p:nvPr>
            <p:ph type="title"/>
          </p:nvPr>
        </p:nvSpPr>
        <p:spPr/>
        <p:txBody>
          <a:bodyPr>
            <a:normAutofit fontScale="90000"/>
          </a:bodyPr>
          <a:lstStyle/>
          <a:p>
            <a:r>
              <a:rPr lang="en-US"/>
              <a:t>Overlay - Network Driver</a:t>
            </a:r>
            <a:endParaRPr lang="bg-BG"/>
          </a:p>
        </p:txBody>
      </p:sp>
      <p:sp>
        <p:nvSpPr>
          <p:cNvPr id="3" name="Content Placeholder 2">
            <a:extLst>
              <a:ext uri="{FF2B5EF4-FFF2-40B4-BE49-F238E27FC236}">
                <a16:creationId xmlns:a16="http://schemas.microsoft.com/office/drawing/2014/main" id="{1C31F78A-F32F-E891-C2F3-1B8A92326F89}"/>
              </a:ext>
            </a:extLst>
          </p:cNvPr>
          <p:cNvSpPr>
            <a:spLocks noGrp="1"/>
          </p:cNvSpPr>
          <p:nvPr>
            <p:ph idx="1"/>
          </p:nvPr>
        </p:nvSpPr>
        <p:spPr>
          <a:xfrm>
            <a:off x="838200" y="1825625"/>
            <a:ext cx="3926840" cy="4351338"/>
          </a:xfrm>
        </p:spPr>
        <p:txBody>
          <a:bodyPr>
            <a:normAutofit/>
          </a:bodyPr>
          <a:lstStyle/>
          <a:p>
            <a:r>
              <a:rPr lang="en-US" sz="2400"/>
              <a:t>Creates an internal private network that spans all nodes within the swarm cluster. Overlay networks therefore enable communication between a swarm service and a standalone container, or between two standalone containers running on separate Docker Daemons.</a:t>
            </a:r>
            <a:endParaRPr lang="bg-BG" sz="2400"/>
          </a:p>
        </p:txBody>
      </p:sp>
      <p:sp>
        <p:nvSpPr>
          <p:cNvPr id="4" name="Footer Placeholder 3">
            <a:extLst>
              <a:ext uri="{FF2B5EF4-FFF2-40B4-BE49-F238E27FC236}">
                <a16:creationId xmlns:a16="http://schemas.microsoft.com/office/drawing/2014/main" id="{9931EF38-D32B-E758-CB5B-37E502D065B4}"/>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95CDA31A-0B5F-4EAC-EB33-FA71A0721CF2}"/>
              </a:ext>
            </a:extLst>
          </p:cNvPr>
          <p:cNvSpPr>
            <a:spLocks noGrp="1"/>
          </p:cNvSpPr>
          <p:nvPr>
            <p:ph type="sldNum" sz="quarter" idx="12"/>
          </p:nvPr>
        </p:nvSpPr>
        <p:spPr/>
        <p:txBody>
          <a:bodyPr/>
          <a:lstStyle/>
          <a:p>
            <a:fld id="{FC516F5A-AF5A-416E-8BD9-6EDA21B451E3}" type="slidenum">
              <a:rPr lang="bg-BG" smtClean="0"/>
              <a:t>8</a:t>
            </a:fld>
            <a:endParaRPr lang="bg-BG"/>
          </a:p>
        </p:txBody>
      </p:sp>
      <p:pic>
        <p:nvPicPr>
          <p:cNvPr id="7" name="Picture 6">
            <a:extLst>
              <a:ext uri="{FF2B5EF4-FFF2-40B4-BE49-F238E27FC236}">
                <a16:creationId xmlns:a16="http://schemas.microsoft.com/office/drawing/2014/main" id="{5D831E7E-7196-AED5-7540-3923E08AC3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22132" y="1854688"/>
            <a:ext cx="6766948" cy="2766695"/>
          </a:xfrm>
          <a:prstGeom prst="rect">
            <a:avLst/>
          </a:prstGeom>
        </p:spPr>
      </p:pic>
    </p:spTree>
    <p:extLst>
      <p:ext uri="{BB962C8B-B14F-4D97-AF65-F5344CB8AC3E}">
        <p14:creationId xmlns:p14="http://schemas.microsoft.com/office/powerpoint/2010/main" val="2415788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03A75-1BF4-A042-AD82-6D34BA55C6D2}"/>
              </a:ext>
            </a:extLst>
          </p:cNvPr>
          <p:cNvSpPr>
            <a:spLocks noGrp="1"/>
          </p:cNvSpPr>
          <p:nvPr>
            <p:ph type="title"/>
          </p:nvPr>
        </p:nvSpPr>
        <p:spPr/>
        <p:txBody>
          <a:bodyPr>
            <a:normAutofit fontScale="90000"/>
          </a:bodyPr>
          <a:lstStyle/>
          <a:p>
            <a:r>
              <a:rPr lang="en-US"/>
              <a:t>None - Network Driver</a:t>
            </a:r>
            <a:endParaRPr lang="bg-BG"/>
          </a:p>
        </p:txBody>
      </p:sp>
      <p:sp>
        <p:nvSpPr>
          <p:cNvPr id="3" name="Content Placeholder 2">
            <a:extLst>
              <a:ext uri="{FF2B5EF4-FFF2-40B4-BE49-F238E27FC236}">
                <a16:creationId xmlns:a16="http://schemas.microsoft.com/office/drawing/2014/main" id="{1C31F78A-F32F-E891-C2F3-1B8A92326F89}"/>
              </a:ext>
            </a:extLst>
          </p:cNvPr>
          <p:cNvSpPr>
            <a:spLocks noGrp="1"/>
          </p:cNvSpPr>
          <p:nvPr>
            <p:ph idx="1"/>
          </p:nvPr>
        </p:nvSpPr>
        <p:spPr>
          <a:xfrm>
            <a:off x="838200" y="1825625"/>
            <a:ext cx="5481320" cy="4351338"/>
          </a:xfrm>
        </p:spPr>
        <p:txBody>
          <a:bodyPr>
            <a:normAutofit/>
          </a:bodyPr>
          <a:lstStyle/>
          <a:p>
            <a:r>
              <a:rPr lang="en-US" sz="2400"/>
              <a:t>In this type of network, containers do not have access to the external network or to other containers. Therefore, this network is used when disabling the networking stack on a container and creating only a loopback device.</a:t>
            </a:r>
            <a:endParaRPr lang="bg-BG" sz="2400"/>
          </a:p>
        </p:txBody>
      </p:sp>
      <p:sp>
        <p:nvSpPr>
          <p:cNvPr id="4" name="Footer Placeholder 3">
            <a:extLst>
              <a:ext uri="{FF2B5EF4-FFF2-40B4-BE49-F238E27FC236}">
                <a16:creationId xmlns:a16="http://schemas.microsoft.com/office/drawing/2014/main" id="{9931EF38-D32B-E758-CB5B-37E502D065B4}"/>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95CDA31A-0B5F-4EAC-EB33-FA71A0721CF2}"/>
              </a:ext>
            </a:extLst>
          </p:cNvPr>
          <p:cNvSpPr>
            <a:spLocks noGrp="1"/>
          </p:cNvSpPr>
          <p:nvPr>
            <p:ph type="sldNum" sz="quarter" idx="12"/>
          </p:nvPr>
        </p:nvSpPr>
        <p:spPr/>
        <p:txBody>
          <a:bodyPr/>
          <a:lstStyle/>
          <a:p>
            <a:fld id="{FC516F5A-AF5A-416E-8BD9-6EDA21B451E3}" type="slidenum">
              <a:rPr lang="bg-BG" smtClean="0"/>
              <a:t>9</a:t>
            </a:fld>
            <a:endParaRPr lang="bg-BG"/>
          </a:p>
        </p:txBody>
      </p:sp>
      <p:pic>
        <p:nvPicPr>
          <p:cNvPr id="7" name="Picture 6">
            <a:extLst>
              <a:ext uri="{FF2B5EF4-FFF2-40B4-BE49-F238E27FC236}">
                <a16:creationId xmlns:a16="http://schemas.microsoft.com/office/drawing/2014/main" id="{5D831E7E-7196-AED5-7540-3923E08AC3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90201" y="1825625"/>
            <a:ext cx="4263231" cy="3254375"/>
          </a:xfrm>
          <a:prstGeom prst="rect">
            <a:avLst/>
          </a:prstGeom>
        </p:spPr>
      </p:pic>
    </p:spTree>
    <p:extLst>
      <p:ext uri="{BB962C8B-B14F-4D97-AF65-F5344CB8AC3E}">
        <p14:creationId xmlns:p14="http://schemas.microsoft.com/office/powerpoint/2010/main" val="25627932"/>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995</Words>
  <Application>Microsoft Office PowerPoint</Application>
  <PresentationFormat>Widescreen</PresentationFormat>
  <Paragraphs>83</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Uni Sans-Trial SemiBold</vt:lpstr>
      <vt:lpstr>Office Theme</vt:lpstr>
      <vt:lpstr>Инфраструктурни решения за контейнеризация</vt:lpstr>
      <vt:lpstr>PowerPoint Presentation</vt:lpstr>
      <vt:lpstr>Docker Network</vt:lpstr>
      <vt:lpstr>Container Network Model Objects</vt:lpstr>
      <vt:lpstr>Container Network Model Objects</vt:lpstr>
      <vt:lpstr>Bridge - Network Driver</vt:lpstr>
      <vt:lpstr>Host - Network Driver</vt:lpstr>
      <vt:lpstr>Overlay - Network Driver</vt:lpstr>
      <vt:lpstr>None - Network Driver</vt:lpstr>
      <vt:lpstr>MacVlan - Network Driver</vt:lpstr>
      <vt:lpstr>Network Commands</vt:lpstr>
      <vt:lpstr>Network Commands</vt:lpstr>
      <vt:lpstr>DEMO</vt:lpstr>
      <vt:lpstr>Demo 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Инфраструктурни решения за контейнеризация</dc:title>
  <dc:creator>Kristiyan Kolev</dc:creator>
  <cp:lastModifiedBy>Kristiyan Kolev</cp:lastModifiedBy>
  <cp:revision>1</cp:revision>
  <dcterms:created xsi:type="dcterms:W3CDTF">2023-02-06T19:26:38Z</dcterms:created>
  <dcterms:modified xsi:type="dcterms:W3CDTF">2023-02-12T05:34:11Z</dcterms:modified>
</cp:coreProperties>
</file>